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0104100" cy="11607800"/>
  <p:notesSz cx="20104100" cy="11607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92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98418"/>
            <a:ext cx="17088486" cy="2437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500368"/>
            <a:ext cx="14072870" cy="290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69794"/>
            <a:ext cx="8745284" cy="7661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69794"/>
            <a:ext cx="8745284" cy="7661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64312"/>
            <a:ext cx="18093690" cy="1857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69794"/>
            <a:ext cx="18093690" cy="7661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795254"/>
            <a:ext cx="6433312" cy="580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795254"/>
            <a:ext cx="4623943" cy="580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795254"/>
            <a:ext cx="4623943" cy="580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75764" cy="1612900"/>
          </a:xfrm>
          <a:custGeom>
            <a:avLst/>
            <a:gdLst/>
            <a:ahLst/>
            <a:cxnLst/>
            <a:rect l="l" t="t" r="r" b="b"/>
            <a:pathLst>
              <a:path w="1675764" h="1612900">
                <a:moveTo>
                  <a:pt x="1644205" y="0"/>
                </a:moveTo>
                <a:lnTo>
                  <a:pt x="0" y="0"/>
                </a:lnTo>
                <a:lnTo>
                  <a:pt x="0" y="1603570"/>
                </a:lnTo>
                <a:lnTo>
                  <a:pt x="22233" y="1605873"/>
                </a:lnTo>
                <a:lnTo>
                  <a:pt x="71975" y="1609548"/>
                </a:lnTo>
                <a:lnTo>
                  <a:pt x="122163" y="1611770"/>
                </a:lnTo>
                <a:lnTo>
                  <a:pt x="172769" y="1612515"/>
                </a:lnTo>
                <a:lnTo>
                  <a:pt x="223375" y="1611770"/>
                </a:lnTo>
                <a:lnTo>
                  <a:pt x="273563" y="1609548"/>
                </a:lnTo>
                <a:lnTo>
                  <a:pt x="323305" y="1605873"/>
                </a:lnTo>
                <a:lnTo>
                  <a:pt x="372575" y="1600769"/>
                </a:lnTo>
                <a:lnTo>
                  <a:pt x="421348" y="1594260"/>
                </a:lnTo>
                <a:lnTo>
                  <a:pt x="469597" y="1586368"/>
                </a:lnTo>
                <a:lnTo>
                  <a:pt x="517295" y="1577118"/>
                </a:lnTo>
                <a:lnTo>
                  <a:pt x="564417" y="1566532"/>
                </a:lnTo>
                <a:lnTo>
                  <a:pt x="610935" y="1554634"/>
                </a:lnTo>
                <a:lnTo>
                  <a:pt x="656824" y="1541448"/>
                </a:lnTo>
                <a:lnTo>
                  <a:pt x="702058" y="1526997"/>
                </a:lnTo>
                <a:lnTo>
                  <a:pt x="746610" y="1511304"/>
                </a:lnTo>
                <a:lnTo>
                  <a:pt x="790453" y="1494394"/>
                </a:lnTo>
                <a:lnTo>
                  <a:pt x="833562" y="1476288"/>
                </a:lnTo>
                <a:lnTo>
                  <a:pt x="875911" y="1457012"/>
                </a:lnTo>
                <a:lnTo>
                  <a:pt x="917472" y="1436588"/>
                </a:lnTo>
                <a:lnTo>
                  <a:pt x="958220" y="1415039"/>
                </a:lnTo>
                <a:lnTo>
                  <a:pt x="998128" y="1392390"/>
                </a:lnTo>
                <a:lnTo>
                  <a:pt x="1037170" y="1368664"/>
                </a:lnTo>
                <a:lnTo>
                  <a:pt x="1075320" y="1343883"/>
                </a:lnTo>
                <a:lnTo>
                  <a:pt x="1112551" y="1318072"/>
                </a:lnTo>
                <a:lnTo>
                  <a:pt x="1148838" y="1291255"/>
                </a:lnTo>
                <a:lnTo>
                  <a:pt x="1184153" y="1263453"/>
                </a:lnTo>
                <a:lnTo>
                  <a:pt x="1218471" y="1234692"/>
                </a:lnTo>
                <a:lnTo>
                  <a:pt x="1251766" y="1204994"/>
                </a:lnTo>
                <a:lnTo>
                  <a:pt x="1284010" y="1174383"/>
                </a:lnTo>
                <a:lnTo>
                  <a:pt x="1315178" y="1142882"/>
                </a:lnTo>
                <a:lnTo>
                  <a:pt x="1345243" y="1110515"/>
                </a:lnTo>
                <a:lnTo>
                  <a:pt x="1374179" y="1077305"/>
                </a:lnTo>
                <a:lnTo>
                  <a:pt x="1401961" y="1043276"/>
                </a:lnTo>
                <a:lnTo>
                  <a:pt x="1428560" y="1008450"/>
                </a:lnTo>
                <a:lnTo>
                  <a:pt x="1453952" y="972853"/>
                </a:lnTo>
                <a:lnTo>
                  <a:pt x="1478110" y="936506"/>
                </a:lnTo>
                <a:lnTo>
                  <a:pt x="1501007" y="899434"/>
                </a:lnTo>
                <a:lnTo>
                  <a:pt x="1522618" y="861660"/>
                </a:lnTo>
                <a:lnTo>
                  <a:pt x="1542916" y="823208"/>
                </a:lnTo>
                <a:lnTo>
                  <a:pt x="1561874" y="784100"/>
                </a:lnTo>
                <a:lnTo>
                  <a:pt x="1579467" y="744360"/>
                </a:lnTo>
                <a:lnTo>
                  <a:pt x="1595668" y="704013"/>
                </a:lnTo>
                <a:lnTo>
                  <a:pt x="1610451" y="663080"/>
                </a:lnTo>
                <a:lnTo>
                  <a:pt x="1623789" y="621586"/>
                </a:lnTo>
                <a:lnTo>
                  <a:pt x="1635657" y="579554"/>
                </a:lnTo>
                <a:lnTo>
                  <a:pt x="1646028" y="537008"/>
                </a:lnTo>
                <a:lnTo>
                  <a:pt x="1654875" y="493971"/>
                </a:lnTo>
                <a:lnTo>
                  <a:pt x="1662173" y="450467"/>
                </a:lnTo>
                <a:lnTo>
                  <a:pt x="1667894" y="406518"/>
                </a:lnTo>
                <a:lnTo>
                  <a:pt x="1672014" y="362149"/>
                </a:lnTo>
                <a:lnTo>
                  <a:pt x="1674505" y="317382"/>
                </a:lnTo>
                <a:lnTo>
                  <a:pt x="1675341" y="272242"/>
                </a:lnTo>
                <a:lnTo>
                  <a:pt x="1674505" y="227102"/>
                </a:lnTo>
                <a:lnTo>
                  <a:pt x="1672014" y="182336"/>
                </a:lnTo>
                <a:lnTo>
                  <a:pt x="1667894" y="137966"/>
                </a:lnTo>
                <a:lnTo>
                  <a:pt x="1662173" y="94018"/>
                </a:lnTo>
                <a:lnTo>
                  <a:pt x="1654875" y="50513"/>
                </a:lnTo>
                <a:lnTo>
                  <a:pt x="1646028" y="7476"/>
                </a:lnTo>
                <a:lnTo>
                  <a:pt x="1644205" y="0"/>
                </a:lnTo>
                <a:close/>
              </a:path>
            </a:pathLst>
          </a:custGeom>
          <a:solidFill>
            <a:srgbClr val="15B8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410717"/>
            <a:ext cx="1141730" cy="2602865"/>
          </a:xfrm>
          <a:custGeom>
            <a:avLst/>
            <a:gdLst/>
            <a:ahLst/>
            <a:cxnLst/>
            <a:rect l="l" t="t" r="r" b="b"/>
            <a:pathLst>
              <a:path w="1141730" h="2602865">
                <a:moveTo>
                  <a:pt x="0" y="0"/>
                </a:moveTo>
                <a:lnTo>
                  <a:pt x="0" y="2602239"/>
                </a:lnTo>
                <a:lnTo>
                  <a:pt x="30401" y="2595409"/>
                </a:lnTo>
                <a:lnTo>
                  <a:pt x="76920" y="2583511"/>
                </a:lnTo>
                <a:lnTo>
                  <a:pt x="122809" y="2570325"/>
                </a:lnTo>
                <a:lnTo>
                  <a:pt x="168043" y="2555874"/>
                </a:lnTo>
                <a:lnTo>
                  <a:pt x="212594" y="2540182"/>
                </a:lnTo>
                <a:lnTo>
                  <a:pt x="256438" y="2523271"/>
                </a:lnTo>
                <a:lnTo>
                  <a:pt x="299547" y="2505166"/>
                </a:lnTo>
                <a:lnTo>
                  <a:pt x="341895" y="2485889"/>
                </a:lnTo>
                <a:lnTo>
                  <a:pt x="383457" y="2465465"/>
                </a:lnTo>
                <a:lnTo>
                  <a:pt x="424204" y="2443917"/>
                </a:lnTo>
                <a:lnTo>
                  <a:pt x="464113" y="2421267"/>
                </a:lnTo>
                <a:lnTo>
                  <a:pt x="503155" y="2397541"/>
                </a:lnTo>
                <a:lnTo>
                  <a:pt x="541305" y="2372760"/>
                </a:lnTo>
                <a:lnTo>
                  <a:pt x="578536" y="2346950"/>
                </a:lnTo>
                <a:lnTo>
                  <a:pt x="614823" y="2320132"/>
                </a:lnTo>
                <a:lnTo>
                  <a:pt x="650138" y="2292330"/>
                </a:lnTo>
                <a:lnTo>
                  <a:pt x="684456" y="2263569"/>
                </a:lnTo>
                <a:lnTo>
                  <a:pt x="717750" y="2233871"/>
                </a:lnTo>
                <a:lnTo>
                  <a:pt x="749995" y="2203260"/>
                </a:lnTo>
                <a:lnTo>
                  <a:pt x="781162" y="2171759"/>
                </a:lnTo>
                <a:lnTo>
                  <a:pt x="811228" y="2139392"/>
                </a:lnTo>
                <a:lnTo>
                  <a:pt x="840164" y="2106182"/>
                </a:lnTo>
                <a:lnTo>
                  <a:pt x="867945" y="2072153"/>
                </a:lnTo>
                <a:lnTo>
                  <a:pt x="894545" y="2037328"/>
                </a:lnTo>
                <a:lnTo>
                  <a:pt x="919937" y="2001730"/>
                </a:lnTo>
                <a:lnTo>
                  <a:pt x="944095" y="1965384"/>
                </a:lnTo>
                <a:lnTo>
                  <a:pt x="966992" y="1928312"/>
                </a:lnTo>
                <a:lnTo>
                  <a:pt x="988603" y="1890537"/>
                </a:lnTo>
                <a:lnTo>
                  <a:pt x="1008901" y="1852085"/>
                </a:lnTo>
                <a:lnTo>
                  <a:pt x="1027859" y="1812977"/>
                </a:lnTo>
                <a:lnTo>
                  <a:pt x="1045452" y="1773237"/>
                </a:lnTo>
                <a:lnTo>
                  <a:pt x="1061653" y="1732890"/>
                </a:lnTo>
                <a:lnTo>
                  <a:pt x="1076436" y="1691957"/>
                </a:lnTo>
                <a:lnTo>
                  <a:pt x="1089774" y="1650463"/>
                </a:lnTo>
                <a:lnTo>
                  <a:pt x="1101642" y="1608432"/>
                </a:lnTo>
                <a:lnTo>
                  <a:pt x="1112013" y="1565885"/>
                </a:lnTo>
                <a:lnTo>
                  <a:pt x="1120860" y="1522848"/>
                </a:lnTo>
                <a:lnTo>
                  <a:pt x="1128158" y="1479344"/>
                </a:lnTo>
                <a:lnTo>
                  <a:pt x="1133879" y="1435395"/>
                </a:lnTo>
                <a:lnTo>
                  <a:pt x="1137999" y="1391026"/>
                </a:lnTo>
                <a:lnTo>
                  <a:pt x="1140490" y="1346259"/>
                </a:lnTo>
                <a:lnTo>
                  <a:pt x="1141326" y="1301119"/>
                </a:lnTo>
                <a:lnTo>
                  <a:pt x="1140490" y="1255979"/>
                </a:lnTo>
                <a:lnTo>
                  <a:pt x="1137999" y="1211213"/>
                </a:lnTo>
                <a:lnTo>
                  <a:pt x="1133879" y="1166843"/>
                </a:lnTo>
                <a:lnTo>
                  <a:pt x="1128158" y="1122895"/>
                </a:lnTo>
                <a:lnTo>
                  <a:pt x="1120860" y="1079390"/>
                </a:lnTo>
                <a:lnTo>
                  <a:pt x="1112013" y="1036353"/>
                </a:lnTo>
                <a:lnTo>
                  <a:pt x="1101642" y="993807"/>
                </a:lnTo>
                <a:lnTo>
                  <a:pt x="1089774" y="951775"/>
                </a:lnTo>
                <a:lnTo>
                  <a:pt x="1076436" y="910281"/>
                </a:lnTo>
                <a:lnTo>
                  <a:pt x="1061653" y="869349"/>
                </a:lnTo>
                <a:lnTo>
                  <a:pt x="1045452" y="829001"/>
                </a:lnTo>
                <a:lnTo>
                  <a:pt x="1027859" y="789261"/>
                </a:lnTo>
                <a:lnTo>
                  <a:pt x="1008901" y="750154"/>
                </a:lnTo>
                <a:lnTo>
                  <a:pt x="988603" y="711701"/>
                </a:lnTo>
                <a:lnTo>
                  <a:pt x="966992" y="673927"/>
                </a:lnTo>
                <a:lnTo>
                  <a:pt x="944095" y="636855"/>
                </a:lnTo>
                <a:lnTo>
                  <a:pt x="919937" y="600508"/>
                </a:lnTo>
                <a:lnTo>
                  <a:pt x="894545" y="564911"/>
                </a:lnTo>
                <a:lnTo>
                  <a:pt x="867945" y="530086"/>
                </a:lnTo>
                <a:lnTo>
                  <a:pt x="840164" y="496057"/>
                </a:lnTo>
                <a:lnTo>
                  <a:pt x="811228" y="462847"/>
                </a:lnTo>
                <a:lnTo>
                  <a:pt x="781162" y="430480"/>
                </a:lnTo>
                <a:lnTo>
                  <a:pt x="749995" y="398979"/>
                </a:lnTo>
                <a:lnTo>
                  <a:pt x="717750" y="368367"/>
                </a:lnTo>
                <a:lnTo>
                  <a:pt x="684456" y="338669"/>
                </a:lnTo>
                <a:lnTo>
                  <a:pt x="650138" y="309908"/>
                </a:lnTo>
                <a:lnTo>
                  <a:pt x="614823" y="282107"/>
                </a:lnTo>
                <a:lnTo>
                  <a:pt x="578536" y="255289"/>
                </a:lnTo>
                <a:lnTo>
                  <a:pt x="541305" y="229478"/>
                </a:lnTo>
                <a:lnTo>
                  <a:pt x="503155" y="204698"/>
                </a:lnTo>
                <a:lnTo>
                  <a:pt x="464113" y="180971"/>
                </a:lnTo>
                <a:lnTo>
                  <a:pt x="424204" y="158322"/>
                </a:lnTo>
                <a:lnTo>
                  <a:pt x="383457" y="136773"/>
                </a:lnTo>
                <a:lnTo>
                  <a:pt x="341895" y="116349"/>
                </a:lnTo>
                <a:lnTo>
                  <a:pt x="299547" y="97073"/>
                </a:lnTo>
                <a:lnTo>
                  <a:pt x="256438" y="78968"/>
                </a:lnTo>
                <a:lnTo>
                  <a:pt x="212594" y="62057"/>
                </a:lnTo>
                <a:lnTo>
                  <a:pt x="168043" y="46364"/>
                </a:lnTo>
                <a:lnTo>
                  <a:pt x="122809" y="31913"/>
                </a:lnTo>
                <a:lnTo>
                  <a:pt x="76920" y="18727"/>
                </a:lnTo>
                <a:lnTo>
                  <a:pt x="30401" y="6829"/>
                </a:lnTo>
                <a:lnTo>
                  <a:pt x="0" y="0"/>
                </a:lnTo>
                <a:close/>
              </a:path>
            </a:pathLst>
          </a:custGeom>
          <a:solidFill>
            <a:srgbClr val="15B8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968283"/>
            <a:ext cx="1508125" cy="1635760"/>
          </a:xfrm>
          <a:custGeom>
            <a:avLst/>
            <a:gdLst/>
            <a:ahLst/>
            <a:cxnLst/>
            <a:rect l="l" t="t" r="r" b="b"/>
            <a:pathLst>
              <a:path w="1508125" h="1635759">
                <a:moveTo>
                  <a:pt x="5235" y="0"/>
                </a:moveTo>
                <a:lnTo>
                  <a:pt x="0" y="77"/>
                </a:lnTo>
                <a:lnTo>
                  <a:pt x="0" y="1635301"/>
                </a:lnTo>
                <a:lnTo>
                  <a:pt x="1471117" y="1635301"/>
                </a:lnTo>
                <a:lnTo>
                  <a:pt x="1478494" y="1605039"/>
                </a:lnTo>
                <a:lnTo>
                  <a:pt x="1487341" y="1562002"/>
                </a:lnTo>
                <a:lnTo>
                  <a:pt x="1494639" y="1518497"/>
                </a:lnTo>
                <a:lnTo>
                  <a:pt x="1500360" y="1474549"/>
                </a:lnTo>
                <a:lnTo>
                  <a:pt x="1504480" y="1430179"/>
                </a:lnTo>
                <a:lnTo>
                  <a:pt x="1506971" y="1385413"/>
                </a:lnTo>
                <a:lnTo>
                  <a:pt x="1507807" y="1340273"/>
                </a:lnTo>
                <a:lnTo>
                  <a:pt x="1506971" y="1295133"/>
                </a:lnTo>
                <a:lnTo>
                  <a:pt x="1504480" y="1250366"/>
                </a:lnTo>
                <a:lnTo>
                  <a:pt x="1500360" y="1205997"/>
                </a:lnTo>
                <a:lnTo>
                  <a:pt x="1494639" y="1162048"/>
                </a:lnTo>
                <a:lnTo>
                  <a:pt x="1487341" y="1118544"/>
                </a:lnTo>
                <a:lnTo>
                  <a:pt x="1478494" y="1075507"/>
                </a:lnTo>
                <a:lnTo>
                  <a:pt x="1468123" y="1032960"/>
                </a:lnTo>
                <a:lnTo>
                  <a:pt x="1456255" y="990929"/>
                </a:lnTo>
                <a:lnTo>
                  <a:pt x="1442917" y="949435"/>
                </a:lnTo>
                <a:lnTo>
                  <a:pt x="1428134" y="908502"/>
                </a:lnTo>
                <a:lnTo>
                  <a:pt x="1411933" y="868155"/>
                </a:lnTo>
                <a:lnTo>
                  <a:pt x="1394340" y="828415"/>
                </a:lnTo>
                <a:lnTo>
                  <a:pt x="1375382" y="789307"/>
                </a:lnTo>
                <a:lnTo>
                  <a:pt x="1355084" y="750855"/>
                </a:lnTo>
                <a:lnTo>
                  <a:pt x="1333473" y="713081"/>
                </a:lnTo>
                <a:lnTo>
                  <a:pt x="1310576" y="676009"/>
                </a:lnTo>
                <a:lnTo>
                  <a:pt x="1286418" y="639662"/>
                </a:lnTo>
                <a:lnTo>
                  <a:pt x="1261026" y="604064"/>
                </a:lnTo>
                <a:lnTo>
                  <a:pt x="1234426" y="569239"/>
                </a:lnTo>
                <a:lnTo>
                  <a:pt x="1206645" y="535210"/>
                </a:lnTo>
                <a:lnTo>
                  <a:pt x="1177709" y="502000"/>
                </a:lnTo>
                <a:lnTo>
                  <a:pt x="1147644" y="469633"/>
                </a:lnTo>
                <a:lnTo>
                  <a:pt x="1116476" y="438132"/>
                </a:lnTo>
                <a:lnTo>
                  <a:pt x="1084231" y="407521"/>
                </a:lnTo>
                <a:lnTo>
                  <a:pt x="1050937" y="377823"/>
                </a:lnTo>
                <a:lnTo>
                  <a:pt x="1016619" y="349062"/>
                </a:lnTo>
                <a:lnTo>
                  <a:pt x="981304" y="321260"/>
                </a:lnTo>
                <a:lnTo>
                  <a:pt x="945017" y="294443"/>
                </a:lnTo>
                <a:lnTo>
                  <a:pt x="907786" y="268632"/>
                </a:lnTo>
                <a:lnTo>
                  <a:pt x="869636" y="243851"/>
                </a:lnTo>
                <a:lnTo>
                  <a:pt x="830594" y="220125"/>
                </a:lnTo>
                <a:lnTo>
                  <a:pt x="790685" y="197475"/>
                </a:lnTo>
                <a:lnTo>
                  <a:pt x="749938" y="175927"/>
                </a:lnTo>
                <a:lnTo>
                  <a:pt x="708376" y="155503"/>
                </a:lnTo>
                <a:lnTo>
                  <a:pt x="666028" y="136226"/>
                </a:lnTo>
                <a:lnTo>
                  <a:pt x="622919" y="118121"/>
                </a:lnTo>
                <a:lnTo>
                  <a:pt x="579076" y="101210"/>
                </a:lnTo>
                <a:lnTo>
                  <a:pt x="534524" y="85518"/>
                </a:lnTo>
                <a:lnTo>
                  <a:pt x="489290" y="71067"/>
                </a:lnTo>
                <a:lnTo>
                  <a:pt x="443401" y="57881"/>
                </a:lnTo>
                <a:lnTo>
                  <a:pt x="396882" y="45983"/>
                </a:lnTo>
                <a:lnTo>
                  <a:pt x="349761" y="35397"/>
                </a:lnTo>
                <a:lnTo>
                  <a:pt x="302063" y="26147"/>
                </a:lnTo>
                <a:lnTo>
                  <a:pt x="253814" y="18255"/>
                </a:lnTo>
                <a:lnTo>
                  <a:pt x="205041" y="11746"/>
                </a:lnTo>
                <a:lnTo>
                  <a:pt x="155771" y="6642"/>
                </a:lnTo>
                <a:lnTo>
                  <a:pt x="106029" y="2967"/>
                </a:lnTo>
                <a:lnTo>
                  <a:pt x="55841" y="745"/>
                </a:lnTo>
                <a:lnTo>
                  <a:pt x="5235" y="0"/>
                </a:lnTo>
                <a:close/>
              </a:path>
            </a:pathLst>
          </a:custGeom>
          <a:solidFill>
            <a:srgbClr val="15B8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7120" y="0"/>
            <a:ext cx="2884805" cy="963930"/>
          </a:xfrm>
          <a:custGeom>
            <a:avLst/>
            <a:gdLst/>
            <a:ahLst/>
            <a:cxnLst/>
            <a:rect l="l" t="t" r="r" b="b"/>
            <a:pathLst>
              <a:path w="2884804" h="963930">
                <a:moveTo>
                  <a:pt x="2884290" y="0"/>
                </a:moveTo>
                <a:lnTo>
                  <a:pt x="0" y="0"/>
                </a:lnTo>
                <a:lnTo>
                  <a:pt x="4463" y="13885"/>
                </a:lnTo>
                <a:lnTo>
                  <a:pt x="19246" y="54817"/>
                </a:lnTo>
                <a:lnTo>
                  <a:pt x="35447" y="95165"/>
                </a:lnTo>
                <a:lnTo>
                  <a:pt x="53040" y="134905"/>
                </a:lnTo>
                <a:lnTo>
                  <a:pt x="71998" y="174012"/>
                </a:lnTo>
                <a:lnTo>
                  <a:pt x="92296" y="212465"/>
                </a:lnTo>
                <a:lnTo>
                  <a:pt x="113907" y="250239"/>
                </a:lnTo>
                <a:lnTo>
                  <a:pt x="136804" y="287311"/>
                </a:lnTo>
                <a:lnTo>
                  <a:pt x="160962" y="323658"/>
                </a:lnTo>
                <a:lnTo>
                  <a:pt x="186354" y="359255"/>
                </a:lnTo>
                <a:lnTo>
                  <a:pt x="212954" y="394080"/>
                </a:lnTo>
                <a:lnTo>
                  <a:pt x="240735" y="428110"/>
                </a:lnTo>
                <a:lnTo>
                  <a:pt x="269671" y="461319"/>
                </a:lnTo>
                <a:lnTo>
                  <a:pt x="299736" y="493687"/>
                </a:lnTo>
                <a:lnTo>
                  <a:pt x="330904" y="525187"/>
                </a:lnTo>
                <a:lnTo>
                  <a:pt x="363149" y="555799"/>
                </a:lnTo>
                <a:lnTo>
                  <a:pt x="396443" y="585497"/>
                </a:lnTo>
                <a:lnTo>
                  <a:pt x="430761" y="614258"/>
                </a:lnTo>
                <a:lnTo>
                  <a:pt x="466076" y="642059"/>
                </a:lnTo>
                <a:lnTo>
                  <a:pt x="502363" y="668877"/>
                </a:lnTo>
                <a:lnTo>
                  <a:pt x="539594" y="694688"/>
                </a:lnTo>
                <a:lnTo>
                  <a:pt x="577744" y="719468"/>
                </a:lnTo>
                <a:lnTo>
                  <a:pt x="616786" y="743195"/>
                </a:lnTo>
                <a:lnTo>
                  <a:pt x="656695" y="765844"/>
                </a:lnTo>
                <a:lnTo>
                  <a:pt x="697442" y="787393"/>
                </a:lnTo>
                <a:lnTo>
                  <a:pt x="739004" y="807817"/>
                </a:lnTo>
                <a:lnTo>
                  <a:pt x="781352" y="827093"/>
                </a:lnTo>
                <a:lnTo>
                  <a:pt x="824461" y="845199"/>
                </a:lnTo>
                <a:lnTo>
                  <a:pt x="868304" y="862109"/>
                </a:lnTo>
                <a:lnTo>
                  <a:pt x="912856" y="877802"/>
                </a:lnTo>
                <a:lnTo>
                  <a:pt x="958090" y="892253"/>
                </a:lnTo>
                <a:lnTo>
                  <a:pt x="1003979" y="905439"/>
                </a:lnTo>
                <a:lnTo>
                  <a:pt x="1050497" y="917337"/>
                </a:lnTo>
                <a:lnTo>
                  <a:pt x="1097619" y="927923"/>
                </a:lnTo>
                <a:lnTo>
                  <a:pt x="1145317" y="937173"/>
                </a:lnTo>
                <a:lnTo>
                  <a:pt x="1193566" y="945065"/>
                </a:lnTo>
                <a:lnTo>
                  <a:pt x="1242339" y="951574"/>
                </a:lnTo>
                <a:lnTo>
                  <a:pt x="1291609" y="956678"/>
                </a:lnTo>
                <a:lnTo>
                  <a:pt x="1341351" y="960352"/>
                </a:lnTo>
                <a:lnTo>
                  <a:pt x="1391539" y="962574"/>
                </a:lnTo>
                <a:lnTo>
                  <a:pt x="1442145" y="963320"/>
                </a:lnTo>
                <a:lnTo>
                  <a:pt x="1492751" y="962574"/>
                </a:lnTo>
                <a:lnTo>
                  <a:pt x="1542939" y="960352"/>
                </a:lnTo>
                <a:lnTo>
                  <a:pt x="1592681" y="956678"/>
                </a:lnTo>
                <a:lnTo>
                  <a:pt x="1641951" y="951574"/>
                </a:lnTo>
                <a:lnTo>
                  <a:pt x="1690724" y="945065"/>
                </a:lnTo>
                <a:lnTo>
                  <a:pt x="1738973" y="937173"/>
                </a:lnTo>
                <a:lnTo>
                  <a:pt x="1786671" y="927923"/>
                </a:lnTo>
                <a:lnTo>
                  <a:pt x="1833792" y="917337"/>
                </a:lnTo>
                <a:lnTo>
                  <a:pt x="1880311" y="905439"/>
                </a:lnTo>
                <a:lnTo>
                  <a:pt x="1926200" y="892253"/>
                </a:lnTo>
                <a:lnTo>
                  <a:pt x="1971434" y="877802"/>
                </a:lnTo>
                <a:lnTo>
                  <a:pt x="2015986" y="862109"/>
                </a:lnTo>
                <a:lnTo>
                  <a:pt x="2059829" y="845199"/>
                </a:lnTo>
                <a:lnTo>
                  <a:pt x="2102938" y="827093"/>
                </a:lnTo>
                <a:lnTo>
                  <a:pt x="2145286" y="807817"/>
                </a:lnTo>
                <a:lnTo>
                  <a:pt x="2186848" y="787393"/>
                </a:lnTo>
                <a:lnTo>
                  <a:pt x="2227595" y="765844"/>
                </a:lnTo>
                <a:lnTo>
                  <a:pt x="2267504" y="743195"/>
                </a:lnTo>
                <a:lnTo>
                  <a:pt x="2306546" y="719468"/>
                </a:lnTo>
                <a:lnTo>
                  <a:pt x="2344696" y="694688"/>
                </a:lnTo>
                <a:lnTo>
                  <a:pt x="2381927" y="668877"/>
                </a:lnTo>
                <a:lnTo>
                  <a:pt x="2418214" y="642059"/>
                </a:lnTo>
                <a:lnTo>
                  <a:pt x="2453529" y="614258"/>
                </a:lnTo>
                <a:lnTo>
                  <a:pt x="2487847" y="585497"/>
                </a:lnTo>
                <a:lnTo>
                  <a:pt x="2521141" y="555799"/>
                </a:lnTo>
                <a:lnTo>
                  <a:pt x="2553386" y="525187"/>
                </a:lnTo>
                <a:lnTo>
                  <a:pt x="2584554" y="493687"/>
                </a:lnTo>
                <a:lnTo>
                  <a:pt x="2614619" y="461319"/>
                </a:lnTo>
                <a:lnTo>
                  <a:pt x="2643555" y="428110"/>
                </a:lnTo>
                <a:lnTo>
                  <a:pt x="2671336" y="394080"/>
                </a:lnTo>
                <a:lnTo>
                  <a:pt x="2697936" y="359255"/>
                </a:lnTo>
                <a:lnTo>
                  <a:pt x="2723328" y="323658"/>
                </a:lnTo>
                <a:lnTo>
                  <a:pt x="2747486" y="287311"/>
                </a:lnTo>
                <a:lnTo>
                  <a:pt x="2770383" y="250239"/>
                </a:lnTo>
                <a:lnTo>
                  <a:pt x="2791994" y="212465"/>
                </a:lnTo>
                <a:lnTo>
                  <a:pt x="2812292" y="174012"/>
                </a:lnTo>
                <a:lnTo>
                  <a:pt x="2831250" y="134905"/>
                </a:lnTo>
                <a:lnTo>
                  <a:pt x="2848843" y="95165"/>
                </a:lnTo>
                <a:lnTo>
                  <a:pt x="2865044" y="54817"/>
                </a:lnTo>
                <a:lnTo>
                  <a:pt x="2879827" y="13885"/>
                </a:lnTo>
                <a:lnTo>
                  <a:pt x="2884290" y="0"/>
                </a:lnTo>
                <a:close/>
              </a:path>
            </a:pathLst>
          </a:custGeom>
          <a:solidFill>
            <a:srgbClr val="15B8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9712" y="0"/>
            <a:ext cx="2884805" cy="963930"/>
          </a:xfrm>
          <a:custGeom>
            <a:avLst/>
            <a:gdLst/>
            <a:ahLst/>
            <a:cxnLst/>
            <a:rect l="l" t="t" r="r" b="b"/>
            <a:pathLst>
              <a:path w="2884804" h="963930">
                <a:moveTo>
                  <a:pt x="2884290" y="0"/>
                </a:moveTo>
                <a:lnTo>
                  <a:pt x="0" y="0"/>
                </a:lnTo>
                <a:lnTo>
                  <a:pt x="4463" y="13885"/>
                </a:lnTo>
                <a:lnTo>
                  <a:pt x="19246" y="54817"/>
                </a:lnTo>
                <a:lnTo>
                  <a:pt x="35447" y="95165"/>
                </a:lnTo>
                <a:lnTo>
                  <a:pt x="53040" y="134905"/>
                </a:lnTo>
                <a:lnTo>
                  <a:pt x="71998" y="174012"/>
                </a:lnTo>
                <a:lnTo>
                  <a:pt x="92296" y="212465"/>
                </a:lnTo>
                <a:lnTo>
                  <a:pt x="113907" y="250239"/>
                </a:lnTo>
                <a:lnTo>
                  <a:pt x="136804" y="287311"/>
                </a:lnTo>
                <a:lnTo>
                  <a:pt x="160962" y="323658"/>
                </a:lnTo>
                <a:lnTo>
                  <a:pt x="186354" y="359255"/>
                </a:lnTo>
                <a:lnTo>
                  <a:pt x="212954" y="394080"/>
                </a:lnTo>
                <a:lnTo>
                  <a:pt x="240735" y="428110"/>
                </a:lnTo>
                <a:lnTo>
                  <a:pt x="269671" y="461319"/>
                </a:lnTo>
                <a:lnTo>
                  <a:pt x="299736" y="493687"/>
                </a:lnTo>
                <a:lnTo>
                  <a:pt x="330904" y="525187"/>
                </a:lnTo>
                <a:lnTo>
                  <a:pt x="363149" y="555799"/>
                </a:lnTo>
                <a:lnTo>
                  <a:pt x="396443" y="585497"/>
                </a:lnTo>
                <a:lnTo>
                  <a:pt x="430761" y="614258"/>
                </a:lnTo>
                <a:lnTo>
                  <a:pt x="466076" y="642059"/>
                </a:lnTo>
                <a:lnTo>
                  <a:pt x="502363" y="668877"/>
                </a:lnTo>
                <a:lnTo>
                  <a:pt x="539594" y="694688"/>
                </a:lnTo>
                <a:lnTo>
                  <a:pt x="577744" y="719468"/>
                </a:lnTo>
                <a:lnTo>
                  <a:pt x="616786" y="743195"/>
                </a:lnTo>
                <a:lnTo>
                  <a:pt x="656695" y="765844"/>
                </a:lnTo>
                <a:lnTo>
                  <a:pt x="697442" y="787393"/>
                </a:lnTo>
                <a:lnTo>
                  <a:pt x="739004" y="807817"/>
                </a:lnTo>
                <a:lnTo>
                  <a:pt x="781352" y="827093"/>
                </a:lnTo>
                <a:lnTo>
                  <a:pt x="824461" y="845199"/>
                </a:lnTo>
                <a:lnTo>
                  <a:pt x="868304" y="862109"/>
                </a:lnTo>
                <a:lnTo>
                  <a:pt x="912856" y="877802"/>
                </a:lnTo>
                <a:lnTo>
                  <a:pt x="958090" y="892253"/>
                </a:lnTo>
                <a:lnTo>
                  <a:pt x="1003979" y="905439"/>
                </a:lnTo>
                <a:lnTo>
                  <a:pt x="1050497" y="917337"/>
                </a:lnTo>
                <a:lnTo>
                  <a:pt x="1097619" y="927923"/>
                </a:lnTo>
                <a:lnTo>
                  <a:pt x="1145317" y="937173"/>
                </a:lnTo>
                <a:lnTo>
                  <a:pt x="1193566" y="945065"/>
                </a:lnTo>
                <a:lnTo>
                  <a:pt x="1242339" y="951574"/>
                </a:lnTo>
                <a:lnTo>
                  <a:pt x="1291609" y="956678"/>
                </a:lnTo>
                <a:lnTo>
                  <a:pt x="1341351" y="960352"/>
                </a:lnTo>
                <a:lnTo>
                  <a:pt x="1391539" y="962574"/>
                </a:lnTo>
                <a:lnTo>
                  <a:pt x="1442145" y="963320"/>
                </a:lnTo>
                <a:lnTo>
                  <a:pt x="1492751" y="962574"/>
                </a:lnTo>
                <a:lnTo>
                  <a:pt x="1542939" y="960352"/>
                </a:lnTo>
                <a:lnTo>
                  <a:pt x="1592681" y="956678"/>
                </a:lnTo>
                <a:lnTo>
                  <a:pt x="1641951" y="951574"/>
                </a:lnTo>
                <a:lnTo>
                  <a:pt x="1690724" y="945065"/>
                </a:lnTo>
                <a:lnTo>
                  <a:pt x="1738973" y="937173"/>
                </a:lnTo>
                <a:lnTo>
                  <a:pt x="1786671" y="927923"/>
                </a:lnTo>
                <a:lnTo>
                  <a:pt x="1833792" y="917337"/>
                </a:lnTo>
                <a:lnTo>
                  <a:pt x="1880311" y="905439"/>
                </a:lnTo>
                <a:lnTo>
                  <a:pt x="1926200" y="892253"/>
                </a:lnTo>
                <a:lnTo>
                  <a:pt x="1971434" y="877802"/>
                </a:lnTo>
                <a:lnTo>
                  <a:pt x="2015986" y="862109"/>
                </a:lnTo>
                <a:lnTo>
                  <a:pt x="2059829" y="845199"/>
                </a:lnTo>
                <a:lnTo>
                  <a:pt x="2102938" y="827093"/>
                </a:lnTo>
                <a:lnTo>
                  <a:pt x="2145286" y="807817"/>
                </a:lnTo>
                <a:lnTo>
                  <a:pt x="2186848" y="787393"/>
                </a:lnTo>
                <a:lnTo>
                  <a:pt x="2227595" y="765844"/>
                </a:lnTo>
                <a:lnTo>
                  <a:pt x="2267504" y="743195"/>
                </a:lnTo>
                <a:lnTo>
                  <a:pt x="2306546" y="719468"/>
                </a:lnTo>
                <a:lnTo>
                  <a:pt x="2344696" y="694688"/>
                </a:lnTo>
                <a:lnTo>
                  <a:pt x="2381927" y="668877"/>
                </a:lnTo>
                <a:lnTo>
                  <a:pt x="2418214" y="642059"/>
                </a:lnTo>
                <a:lnTo>
                  <a:pt x="2453529" y="614258"/>
                </a:lnTo>
                <a:lnTo>
                  <a:pt x="2487847" y="585497"/>
                </a:lnTo>
                <a:lnTo>
                  <a:pt x="2521141" y="555799"/>
                </a:lnTo>
                <a:lnTo>
                  <a:pt x="2553386" y="525187"/>
                </a:lnTo>
                <a:lnTo>
                  <a:pt x="2584554" y="493687"/>
                </a:lnTo>
                <a:lnTo>
                  <a:pt x="2614619" y="461319"/>
                </a:lnTo>
                <a:lnTo>
                  <a:pt x="2643555" y="428110"/>
                </a:lnTo>
                <a:lnTo>
                  <a:pt x="2671336" y="394080"/>
                </a:lnTo>
                <a:lnTo>
                  <a:pt x="2697936" y="359255"/>
                </a:lnTo>
                <a:lnTo>
                  <a:pt x="2723328" y="323658"/>
                </a:lnTo>
                <a:lnTo>
                  <a:pt x="2747486" y="287311"/>
                </a:lnTo>
                <a:lnTo>
                  <a:pt x="2770383" y="250239"/>
                </a:lnTo>
                <a:lnTo>
                  <a:pt x="2791994" y="212465"/>
                </a:lnTo>
                <a:lnTo>
                  <a:pt x="2812292" y="174012"/>
                </a:lnTo>
                <a:lnTo>
                  <a:pt x="2831250" y="134905"/>
                </a:lnTo>
                <a:lnTo>
                  <a:pt x="2848843" y="95165"/>
                </a:lnTo>
                <a:lnTo>
                  <a:pt x="2865044" y="54817"/>
                </a:lnTo>
                <a:lnTo>
                  <a:pt x="2879827" y="13885"/>
                </a:lnTo>
                <a:lnTo>
                  <a:pt x="2884290" y="0"/>
                </a:lnTo>
                <a:close/>
              </a:path>
            </a:pathLst>
          </a:custGeom>
          <a:solidFill>
            <a:srgbClr val="15B8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743594" y="2450629"/>
            <a:ext cx="6792595" cy="3604895"/>
            <a:chOff x="2743594" y="2450629"/>
            <a:chExt cx="6792595" cy="36048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594" y="2450629"/>
              <a:ext cx="6792232" cy="36045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7007" y="2620532"/>
              <a:ext cx="6601411" cy="341367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5751" y="9391211"/>
            <a:ext cx="6605056" cy="113202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9492114" y="-239517"/>
            <a:ext cx="10617477" cy="11847317"/>
            <a:chOff x="9486622" y="-538761"/>
            <a:chExt cx="10617477" cy="11847317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26943" y="-538761"/>
              <a:ext cx="4174580" cy="20919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6622" y="1351756"/>
              <a:ext cx="10617477" cy="9956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74855" y="10261467"/>
              <a:ext cx="1821934" cy="8271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695796" y="10271938"/>
              <a:ext cx="1780539" cy="785495"/>
            </a:xfrm>
            <a:custGeom>
              <a:avLst/>
              <a:gdLst/>
              <a:ahLst/>
              <a:cxnLst/>
              <a:rect l="l" t="t" r="r" b="b"/>
              <a:pathLst>
                <a:path w="1780540" h="785495">
                  <a:moveTo>
                    <a:pt x="1696283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701549"/>
                  </a:lnTo>
                  <a:lnTo>
                    <a:pt x="6582" y="734155"/>
                  </a:lnTo>
                  <a:lnTo>
                    <a:pt x="24534" y="760781"/>
                  </a:lnTo>
                  <a:lnTo>
                    <a:pt x="51161" y="778733"/>
                  </a:lnTo>
                  <a:lnTo>
                    <a:pt x="83767" y="785316"/>
                  </a:lnTo>
                  <a:lnTo>
                    <a:pt x="1696283" y="785316"/>
                  </a:lnTo>
                  <a:lnTo>
                    <a:pt x="1728889" y="778733"/>
                  </a:lnTo>
                  <a:lnTo>
                    <a:pt x="1755515" y="760781"/>
                  </a:lnTo>
                  <a:lnTo>
                    <a:pt x="1773467" y="734155"/>
                  </a:lnTo>
                  <a:lnTo>
                    <a:pt x="1780050" y="701549"/>
                  </a:lnTo>
                  <a:lnTo>
                    <a:pt x="1780050" y="83767"/>
                  </a:lnTo>
                  <a:lnTo>
                    <a:pt x="1773467" y="51161"/>
                  </a:lnTo>
                  <a:lnTo>
                    <a:pt x="1755515" y="24534"/>
                  </a:lnTo>
                  <a:lnTo>
                    <a:pt x="1728889" y="6582"/>
                  </a:lnTo>
                  <a:lnTo>
                    <a:pt x="16962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935" y="10546561"/>
              <a:ext cx="713105" cy="247650"/>
            </a:xfrm>
            <a:custGeom>
              <a:avLst/>
              <a:gdLst/>
              <a:ahLst/>
              <a:cxnLst/>
              <a:rect l="l" t="t" r="r" b="b"/>
              <a:pathLst>
                <a:path w="713105" h="247650">
                  <a:moveTo>
                    <a:pt x="34030" y="0"/>
                  </a:moveTo>
                  <a:lnTo>
                    <a:pt x="0" y="0"/>
                  </a:lnTo>
                  <a:lnTo>
                    <a:pt x="0" y="243686"/>
                  </a:lnTo>
                  <a:lnTo>
                    <a:pt x="36767" y="243686"/>
                  </a:lnTo>
                  <a:lnTo>
                    <a:pt x="36767" y="64967"/>
                  </a:lnTo>
                  <a:lnTo>
                    <a:pt x="79040" y="64967"/>
                  </a:lnTo>
                  <a:lnTo>
                    <a:pt x="34030" y="0"/>
                  </a:lnTo>
                  <a:close/>
                </a:path>
                <a:path w="713105" h="247650">
                  <a:moveTo>
                    <a:pt x="79040" y="64967"/>
                  </a:moveTo>
                  <a:lnTo>
                    <a:pt x="39027" y="64967"/>
                  </a:lnTo>
                  <a:lnTo>
                    <a:pt x="162893" y="243686"/>
                  </a:lnTo>
                  <a:lnTo>
                    <a:pt x="196686" y="243686"/>
                  </a:lnTo>
                  <a:lnTo>
                    <a:pt x="196686" y="178956"/>
                  </a:lnTo>
                  <a:lnTo>
                    <a:pt x="158015" y="178956"/>
                  </a:lnTo>
                  <a:lnTo>
                    <a:pt x="79040" y="64967"/>
                  </a:lnTo>
                  <a:close/>
                </a:path>
                <a:path w="713105" h="247650">
                  <a:moveTo>
                    <a:pt x="196686" y="0"/>
                  </a:moveTo>
                  <a:lnTo>
                    <a:pt x="160275" y="0"/>
                  </a:lnTo>
                  <a:lnTo>
                    <a:pt x="160275" y="178956"/>
                  </a:lnTo>
                  <a:lnTo>
                    <a:pt x="196686" y="178956"/>
                  </a:lnTo>
                  <a:lnTo>
                    <a:pt x="196686" y="0"/>
                  </a:lnTo>
                  <a:close/>
                </a:path>
                <a:path w="713105" h="247650">
                  <a:moveTo>
                    <a:pt x="323734" y="58541"/>
                  </a:moveTo>
                  <a:lnTo>
                    <a:pt x="279233" y="70559"/>
                  </a:lnTo>
                  <a:lnTo>
                    <a:pt x="249724" y="103994"/>
                  </a:lnTo>
                  <a:lnTo>
                    <a:pt x="239253" y="153493"/>
                  </a:lnTo>
                  <a:lnTo>
                    <a:pt x="239908" y="167259"/>
                  </a:lnTo>
                  <a:lnTo>
                    <a:pt x="255569" y="213054"/>
                  </a:lnTo>
                  <a:lnTo>
                    <a:pt x="289934" y="240882"/>
                  </a:lnTo>
                  <a:lnTo>
                    <a:pt x="326233" y="247374"/>
                  </a:lnTo>
                  <a:lnTo>
                    <a:pt x="335953" y="246995"/>
                  </a:lnTo>
                  <a:lnTo>
                    <a:pt x="376178" y="233899"/>
                  </a:lnTo>
                  <a:lnTo>
                    <a:pt x="392860" y="217984"/>
                  </a:lnTo>
                  <a:lnTo>
                    <a:pt x="326590" y="217984"/>
                  </a:lnTo>
                  <a:lnTo>
                    <a:pt x="319042" y="217568"/>
                  </a:lnTo>
                  <a:lnTo>
                    <a:pt x="284729" y="197734"/>
                  </a:lnTo>
                  <a:lnTo>
                    <a:pt x="274825" y="163012"/>
                  </a:lnTo>
                  <a:lnTo>
                    <a:pt x="259362" y="163012"/>
                  </a:lnTo>
                  <a:lnTo>
                    <a:pt x="259362" y="136359"/>
                  </a:lnTo>
                  <a:lnTo>
                    <a:pt x="274896" y="136359"/>
                  </a:lnTo>
                  <a:lnTo>
                    <a:pt x="275083" y="132975"/>
                  </a:lnTo>
                  <a:lnTo>
                    <a:pt x="297795" y="95308"/>
                  </a:lnTo>
                  <a:lnTo>
                    <a:pt x="323972" y="87931"/>
                  </a:lnTo>
                  <a:lnTo>
                    <a:pt x="386930" y="87931"/>
                  </a:lnTo>
                  <a:lnTo>
                    <a:pt x="385243" y="85603"/>
                  </a:lnTo>
                  <a:lnTo>
                    <a:pt x="353719" y="63658"/>
                  </a:lnTo>
                  <a:lnTo>
                    <a:pt x="331409" y="58861"/>
                  </a:lnTo>
                  <a:lnTo>
                    <a:pt x="323734" y="58541"/>
                  </a:lnTo>
                  <a:close/>
                </a:path>
                <a:path w="713105" h="247650">
                  <a:moveTo>
                    <a:pt x="368711" y="191926"/>
                  </a:moveTo>
                  <a:lnTo>
                    <a:pt x="339480" y="217032"/>
                  </a:lnTo>
                  <a:lnTo>
                    <a:pt x="333333" y="217984"/>
                  </a:lnTo>
                  <a:lnTo>
                    <a:pt x="392860" y="217984"/>
                  </a:lnTo>
                  <a:lnTo>
                    <a:pt x="396733" y="211946"/>
                  </a:lnTo>
                  <a:lnTo>
                    <a:pt x="399961" y="205201"/>
                  </a:lnTo>
                  <a:lnTo>
                    <a:pt x="402385" y="197994"/>
                  </a:lnTo>
                  <a:lnTo>
                    <a:pt x="368711" y="191926"/>
                  </a:lnTo>
                  <a:close/>
                </a:path>
                <a:path w="713105" h="247650">
                  <a:moveTo>
                    <a:pt x="274896" y="136359"/>
                  </a:moveTo>
                  <a:lnTo>
                    <a:pt x="259362" y="136359"/>
                  </a:lnTo>
                  <a:lnTo>
                    <a:pt x="259362" y="163012"/>
                  </a:lnTo>
                  <a:lnTo>
                    <a:pt x="274825" y="163012"/>
                  </a:lnTo>
                  <a:lnTo>
                    <a:pt x="274896" y="136359"/>
                  </a:lnTo>
                  <a:close/>
                </a:path>
                <a:path w="713105" h="247650">
                  <a:moveTo>
                    <a:pt x="386930" y="87931"/>
                  </a:moveTo>
                  <a:lnTo>
                    <a:pt x="333174" y="87931"/>
                  </a:lnTo>
                  <a:lnTo>
                    <a:pt x="341186" y="90033"/>
                  </a:lnTo>
                  <a:lnTo>
                    <a:pt x="354909" y="98442"/>
                  </a:lnTo>
                  <a:lnTo>
                    <a:pt x="369782" y="136359"/>
                  </a:lnTo>
                  <a:lnTo>
                    <a:pt x="274896" y="136359"/>
                  </a:lnTo>
                  <a:lnTo>
                    <a:pt x="274825" y="163012"/>
                  </a:lnTo>
                  <a:lnTo>
                    <a:pt x="404646" y="163012"/>
                  </a:lnTo>
                  <a:lnTo>
                    <a:pt x="404646" y="150399"/>
                  </a:lnTo>
                  <a:lnTo>
                    <a:pt x="397982" y="108159"/>
                  </a:lnTo>
                  <a:lnTo>
                    <a:pt x="390099" y="92304"/>
                  </a:lnTo>
                  <a:lnTo>
                    <a:pt x="386930" y="87931"/>
                  </a:lnTo>
                  <a:close/>
                </a:path>
                <a:path w="713105" h="247650">
                  <a:moveTo>
                    <a:pt x="467947" y="60921"/>
                  </a:moveTo>
                  <a:lnTo>
                    <a:pt x="428919" y="60921"/>
                  </a:lnTo>
                  <a:lnTo>
                    <a:pt x="485081" y="152303"/>
                  </a:lnTo>
                  <a:lnTo>
                    <a:pt x="428205" y="243686"/>
                  </a:lnTo>
                  <a:lnTo>
                    <a:pt x="467233" y="243686"/>
                  </a:lnTo>
                  <a:lnTo>
                    <a:pt x="508284" y="175387"/>
                  </a:lnTo>
                  <a:lnTo>
                    <a:pt x="545409" y="175387"/>
                  </a:lnTo>
                  <a:lnTo>
                    <a:pt x="530891" y="152303"/>
                  </a:lnTo>
                  <a:lnTo>
                    <a:pt x="543507" y="132075"/>
                  </a:lnTo>
                  <a:lnTo>
                    <a:pt x="508284" y="132075"/>
                  </a:lnTo>
                  <a:lnTo>
                    <a:pt x="467947" y="60921"/>
                  </a:lnTo>
                  <a:close/>
                </a:path>
                <a:path w="713105" h="247650">
                  <a:moveTo>
                    <a:pt x="545409" y="175387"/>
                  </a:moveTo>
                  <a:lnTo>
                    <a:pt x="508284" y="175387"/>
                  </a:lnTo>
                  <a:lnTo>
                    <a:pt x="549453" y="243686"/>
                  </a:lnTo>
                  <a:lnTo>
                    <a:pt x="588362" y="243686"/>
                  </a:lnTo>
                  <a:lnTo>
                    <a:pt x="545409" y="175387"/>
                  </a:lnTo>
                  <a:close/>
                </a:path>
                <a:path w="713105" h="247650">
                  <a:moveTo>
                    <a:pt x="587886" y="60921"/>
                  </a:moveTo>
                  <a:lnTo>
                    <a:pt x="548977" y="60921"/>
                  </a:lnTo>
                  <a:lnTo>
                    <a:pt x="508284" y="132075"/>
                  </a:lnTo>
                  <a:lnTo>
                    <a:pt x="543507" y="132075"/>
                  </a:lnTo>
                  <a:lnTo>
                    <a:pt x="587886" y="60921"/>
                  </a:lnTo>
                  <a:close/>
                </a:path>
                <a:path w="713105" h="247650">
                  <a:moveTo>
                    <a:pt x="672248" y="17134"/>
                  </a:moveTo>
                  <a:lnTo>
                    <a:pt x="636671" y="17134"/>
                  </a:lnTo>
                  <a:lnTo>
                    <a:pt x="636671" y="197399"/>
                  </a:lnTo>
                  <a:lnTo>
                    <a:pt x="652824" y="234405"/>
                  </a:lnTo>
                  <a:lnTo>
                    <a:pt x="689977" y="246065"/>
                  </a:lnTo>
                  <a:lnTo>
                    <a:pt x="695689" y="245986"/>
                  </a:lnTo>
                  <a:lnTo>
                    <a:pt x="700448" y="245510"/>
                  </a:lnTo>
                  <a:lnTo>
                    <a:pt x="704256" y="244637"/>
                  </a:lnTo>
                  <a:lnTo>
                    <a:pt x="708063" y="243844"/>
                  </a:lnTo>
                  <a:lnTo>
                    <a:pt x="710998" y="243051"/>
                  </a:lnTo>
                  <a:lnTo>
                    <a:pt x="713061" y="242258"/>
                  </a:lnTo>
                  <a:lnTo>
                    <a:pt x="706974" y="214415"/>
                  </a:lnTo>
                  <a:lnTo>
                    <a:pt x="690255" y="214415"/>
                  </a:lnTo>
                  <a:lnTo>
                    <a:pt x="686646" y="213820"/>
                  </a:lnTo>
                  <a:lnTo>
                    <a:pt x="672343" y="197399"/>
                  </a:lnTo>
                  <a:lnTo>
                    <a:pt x="672248" y="17134"/>
                  </a:lnTo>
                  <a:close/>
                </a:path>
                <a:path w="713105" h="247650">
                  <a:moveTo>
                    <a:pt x="706636" y="212868"/>
                  </a:moveTo>
                  <a:lnTo>
                    <a:pt x="705446" y="213106"/>
                  </a:lnTo>
                  <a:lnTo>
                    <a:pt x="699496" y="214216"/>
                  </a:lnTo>
                  <a:lnTo>
                    <a:pt x="696998" y="214415"/>
                  </a:lnTo>
                  <a:lnTo>
                    <a:pt x="706974" y="214415"/>
                  </a:lnTo>
                  <a:lnTo>
                    <a:pt x="706636" y="212868"/>
                  </a:lnTo>
                  <a:close/>
                </a:path>
                <a:path w="713105" h="247650">
                  <a:moveTo>
                    <a:pt x="636671" y="60921"/>
                  </a:moveTo>
                  <a:lnTo>
                    <a:pt x="609899" y="60921"/>
                  </a:lnTo>
                  <a:lnTo>
                    <a:pt x="609899" y="89478"/>
                  </a:lnTo>
                  <a:lnTo>
                    <a:pt x="636671" y="89478"/>
                  </a:lnTo>
                  <a:lnTo>
                    <a:pt x="636671" y="60921"/>
                  </a:lnTo>
                  <a:close/>
                </a:path>
                <a:path w="713105" h="247650">
                  <a:moveTo>
                    <a:pt x="709729" y="60921"/>
                  </a:moveTo>
                  <a:lnTo>
                    <a:pt x="672248" y="60921"/>
                  </a:lnTo>
                  <a:lnTo>
                    <a:pt x="672248" y="89478"/>
                  </a:lnTo>
                  <a:lnTo>
                    <a:pt x="709729" y="89478"/>
                  </a:lnTo>
                  <a:lnTo>
                    <a:pt x="709729" y="609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3386" y="11479897"/>
            <a:ext cx="356870" cy="123825"/>
          </a:xfrm>
          <a:custGeom>
            <a:avLst/>
            <a:gdLst/>
            <a:ahLst/>
            <a:cxnLst/>
            <a:rect l="l" t="t" r="r" b="b"/>
            <a:pathLst>
              <a:path w="356870" h="123825">
                <a:moveTo>
                  <a:pt x="17015" y="0"/>
                </a:moveTo>
                <a:lnTo>
                  <a:pt x="0" y="0"/>
                </a:lnTo>
                <a:lnTo>
                  <a:pt x="0" y="121843"/>
                </a:lnTo>
                <a:lnTo>
                  <a:pt x="18383" y="121843"/>
                </a:lnTo>
                <a:lnTo>
                  <a:pt x="18383" y="32483"/>
                </a:lnTo>
                <a:lnTo>
                  <a:pt x="39520" y="32483"/>
                </a:lnTo>
                <a:lnTo>
                  <a:pt x="17015" y="0"/>
                </a:lnTo>
                <a:close/>
              </a:path>
              <a:path w="356870" h="123825">
                <a:moveTo>
                  <a:pt x="39520" y="32483"/>
                </a:moveTo>
                <a:lnTo>
                  <a:pt x="19513" y="32483"/>
                </a:lnTo>
                <a:lnTo>
                  <a:pt x="81446" y="121843"/>
                </a:lnTo>
                <a:lnTo>
                  <a:pt x="98343" y="121843"/>
                </a:lnTo>
                <a:lnTo>
                  <a:pt x="98343" y="89478"/>
                </a:lnTo>
                <a:lnTo>
                  <a:pt x="79007" y="89478"/>
                </a:lnTo>
                <a:lnTo>
                  <a:pt x="39520" y="32483"/>
                </a:lnTo>
                <a:close/>
              </a:path>
              <a:path w="356870" h="123825">
                <a:moveTo>
                  <a:pt x="98343" y="0"/>
                </a:moveTo>
                <a:lnTo>
                  <a:pt x="80137" y="0"/>
                </a:lnTo>
                <a:lnTo>
                  <a:pt x="80137" y="89478"/>
                </a:lnTo>
                <a:lnTo>
                  <a:pt x="98343" y="89478"/>
                </a:lnTo>
                <a:lnTo>
                  <a:pt x="98343" y="0"/>
                </a:lnTo>
                <a:close/>
              </a:path>
              <a:path w="356870" h="123825">
                <a:moveTo>
                  <a:pt x="167023" y="29270"/>
                </a:moveTo>
                <a:lnTo>
                  <a:pt x="153379" y="29270"/>
                </a:lnTo>
                <a:lnTo>
                  <a:pt x="145962" y="31273"/>
                </a:lnTo>
                <a:lnTo>
                  <a:pt x="119727" y="66910"/>
                </a:lnTo>
                <a:lnTo>
                  <a:pt x="119656" y="86364"/>
                </a:lnTo>
                <a:lnTo>
                  <a:pt x="121372" y="94495"/>
                </a:lnTo>
                <a:lnTo>
                  <a:pt x="154113" y="123687"/>
                </a:lnTo>
                <a:lnTo>
                  <a:pt x="169780" y="123687"/>
                </a:lnTo>
                <a:lnTo>
                  <a:pt x="175709" y="122675"/>
                </a:lnTo>
                <a:lnTo>
                  <a:pt x="186140" y="118590"/>
                </a:lnTo>
                <a:lnTo>
                  <a:pt x="190483" y="115715"/>
                </a:lnTo>
                <a:lnTo>
                  <a:pt x="196775" y="108992"/>
                </a:lnTo>
                <a:lnTo>
                  <a:pt x="158099" y="108992"/>
                </a:lnTo>
                <a:lnTo>
                  <a:pt x="153558" y="107881"/>
                </a:lnTo>
                <a:lnTo>
                  <a:pt x="137356" y="86364"/>
                </a:lnTo>
                <a:lnTo>
                  <a:pt x="137356" y="81506"/>
                </a:lnTo>
                <a:lnTo>
                  <a:pt x="129681" y="81506"/>
                </a:lnTo>
                <a:lnTo>
                  <a:pt x="129681" y="68179"/>
                </a:lnTo>
                <a:lnTo>
                  <a:pt x="137356" y="68179"/>
                </a:lnTo>
                <a:lnTo>
                  <a:pt x="137356" y="65284"/>
                </a:lnTo>
                <a:lnTo>
                  <a:pt x="156988" y="43965"/>
                </a:lnTo>
                <a:lnTo>
                  <a:pt x="194028" y="43965"/>
                </a:lnTo>
                <a:lnTo>
                  <a:pt x="193736" y="43509"/>
                </a:lnTo>
                <a:lnTo>
                  <a:pt x="186041" y="36211"/>
                </a:lnTo>
                <a:lnTo>
                  <a:pt x="181698" y="33534"/>
                </a:lnTo>
                <a:lnTo>
                  <a:pt x="172020" y="30123"/>
                </a:lnTo>
                <a:lnTo>
                  <a:pt x="167023" y="29270"/>
                </a:lnTo>
                <a:close/>
              </a:path>
              <a:path w="356870" h="123825">
                <a:moveTo>
                  <a:pt x="184355" y="95963"/>
                </a:moveTo>
                <a:lnTo>
                  <a:pt x="166666" y="108992"/>
                </a:lnTo>
                <a:lnTo>
                  <a:pt x="196775" y="108992"/>
                </a:lnTo>
                <a:lnTo>
                  <a:pt x="197424" y="108298"/>
                </a:lnTo>
                <a:lnTo>
                  <a:pt x="199844" y="103955"/>
                </a:lnTo>
                <a:lnTo>
                  <a:pt x="201192" y="98997"/>
                </a:lnTo>
                <a:lnTo>
                  <a:pt x="184355" y="95963"/>
                </a:lnTo>
                <a:close/>
              </a:path>
              <a:path w="356870" h="123825">
                <a:moveTo>
                  <a:pt x="137356" y="68179"/>
                </a:moveTo>
                <a:lnTo>
                  <a:pt x="129681" y="68179"/>
                </a:lnTo>
                <a:lnTo>
                  <a:pt x="129681" y="81506"/>
                </a:lnTo>
                <a:lnTo>
                  <a:pt x="137356" y="81506"/>
                </a:lnTo>
                <a:lnTo>
                  <a:pt x="137356" y="68179"/>
                </a:lnTo>
                <a:close/>
              </a:path>
              <a:path w="356870" h="123825">
                <a:moveTo>
                  <a:pt x="194028" y="43965"/>
                </a:moveTo>
                <a:lnTo>
                  <a:pt x="166587" y="43965"/>
                </a:lnTo>
                <a:lnTo>
                  <a:pt x="170593" y="45016"/>
                </a:lnTo>
                <a:lnTo>
                  <a:pt x="177454" y="49221"/>
                </a:lnTo>
                <a:lnTo>
                  <a:pt x="180131" y="52096"/>
                </a:lnTo>
                <a:lnTo>
                  <a:pt x="183939" y="59354"/>
                </a:lnTo>
                <a:lnTo>
                  <a:pt x="184891" y="63499"/>
                </a:lnTo>
                <a:lnTo>
                  <a:pt x="184891" y="68179"/>
                </a:lnTo>
                <a:lnTo>
                  <a:pt x="137356" y="68179"/>
                </a:lnTo>
                <a:lnTo>
                  <a:pt x="137356" y="81506"/>
                </a:lnTo>
                <a:lnTo>
                  <a:pt x="202323" y="81506"/>
                </a:lnTo>
                <a:lnTo>
                  <a:pt x="202323" y="66910"/>
                </a:lnTo>
                <a:lnTo>
                  <a:pt x="201212" y="59870"/>
                </a:lnTo>
                <a:lnTo>
                  <a:pt x="196770" y="48249"/>
                </a:lnTo>
                <a:lnTo>
                  <a:pt x="194028" y="43965"/>
                </a:lnTo>
                <a:close/>
              </a:path>
              <a:path w="356870" h="123825">
                <a:moveTo>
                  <a:pt x="233973" y="30460"/>
                </a:moveTo>
                <a:lnTo>
                  <a:pt x="214459" y="30460"/>
                </a:lnTo>
                <a:lnTo>
                  <a:pt x="242540" y="76151"/>
                </a:lnTo>
                <a:lnTo>
                  <a:pt x="214102" y="121843"/>
                </a:lnTo>
                <a:lnTo>
                  <a:pt x="233616" y="121843"/>
                </a:lnTo>
                <a:lnTo>
                  <a:pt x="254142" y="87693"/>
                </a:lnTo>
                <a:lnTo>
                  <a:pt x="272704" y="87693"/>
                </a:lnTo>
                <a:lnTo>
                  <a:pt x="265445" y="76151"/>
                </a:lnTo>
                <a:lnTo>
                  <a:pt x="271753" y="66037"/>
                </a:lnTo>
                <a:lnTo>
                  <a:pt x="254142" y="66037"/>
                </a:lnTo>
                <a:lnTo>
                  <a:pt x="233973" y="30460"/>
                </a:lnTo>
                <a:close/>
              </a:path>
              <a:path w="356870" h="123825">
                <a:moveTo>
                  <a:pt x="272704" y="87693"/>
                </a:moveTo>
                <a:lnTo>
                  <a:pt x="254142" y="87693"/>
                </a:lnTo>
                <a:lnTo>
                  <a:pt x="274726" y="121843"/>
                </a:lnTo>
                <a:lnTo>
                  <a:pt x="294181" y="121843"/>
                </a:lnTo>
                <a:lnTo>
                  <a:pt x="272704" y="87693"/>
                </a:lnTo>
                <a:close/>
              </a:path>
              <a:path w="356870" h="123825">
                <a:moveTo>
                  <a:pt x="293943" y="30460"/>
                </a:moveTo>
                <a:lnTo>
                  <a:pt x="274488" y="30460"/>
                </a:lnTo>
                <a:lnTo>
                  <a:pt x="254142" y="66037"/>
                </a:lnTo>
                <a:lnTo>
                  <a:pt x="271753" y="66037"/>
                </a:lnTo>
                <a:lnTo>
                  <a:pt x="293943" y="30460"/>
                </a:lnTo>
                <a:close/>
              </a:path>
              <a:path w="356870" h="123825">
                <a:moveTo>
                  <a:pt x="336124" y="8567"/>
                </a:moveTo>
                <a:lnTo>
                  <a:pt x="318335" y="8567"/>
                </a:lnTo>
                <a:lnTo>
                  <a:pt x="318416" y="104510"/>
                </a:lnTo>
                <a:lnTo>
                  <a:pt x="340308" y="123112"/>
                </a:lnTo>
                <a:lnTo>
                  <a:pt x="347844" y="122993"/>
                </a:lnTo>
                <a:lnTo>
                  <a:pt x="350224" y="122755"/>
                </a:lnTo>
                <a:lnTo>
                  <a:pt x="352128" y="122318"/>
                </a:lnTo>
                <a:lnTo>
                  <a:pt x="354031" y="121922"/>
                </a:lnTo>
                <a:lnTo>
                  <a:pt x="355499" y="121525"/>
                </a:lnTo>
                <a:lnTo>
                  <a:pt x="356530" y="121129"/>
                </a:lnTo>
                <a:lnTo>
                  <a:pt x="353487" y="107207"/>
                </a:lnTo>
                <a:lnTo>
                  <a:pt x="345127" y="107207"/>
                </a:lnTo>
                <a:lnTo>
                  <a:pt x="343323" y="106910"/>
                </a:lnTo>
                <a:lnTo>
                  <a:pt x="336124" y="98462"/>
                </a:lnTo>
                <a:lnTo>
                  <a:pt x="336124" y="8567"/>
                </a:lnTo>
                <a:close/>
              </a:path>
              <a:path w="356870" h="123825">
                <a:moveTo>
                  <a:pt x="353318" y="106434"/>
                </a:moveTo>
                <a:lnTo>
                  <a:pt x="349748" y="107108"/>
                </a:lnTo>
                <a:lnTo>
                  <a:pt x="348499" y="107207"/>
                </a:lnTo>
                <a:lnTo>
                  <a:pt x="353487" y="107207"/>
                </a:lnTo>
                <a:lnTo>
                  <a:pt x="353318" y="106434"/>
                </a:lnTo>
                <a:close/>
              </a:path>
              <a:path w="356870" h="123825">
                <a:moveTo>
                  <a:pt x="318335" y="30460"/>
                </a:moveTo>
                <a:lnTo>
                  <a:pt x="304949" y="30460"/>
                </a:lnTo>
                <a:lnTo>
                  <a:pt x="304949" y="44739"/>
                </a:lnTo>
                <a:lnTo>
                  <a:pt x="318335" y="44739"/>
                </a:lnTo>
                <a:lnTo>
                  <a:pt x="318335" y="30460"/>
                </a:lnTo>
                <a:close/>
              </a:path>
              <a:path w="356870" h="123825">
                <a:moveTo>
                  <a:pt x="354864" y="30460"/>
                </a:moveTo>
                <a:lnTo>
                  <a:pt x="336124" y="30460"/>
                </a:lnTo>
                <a:lnTo>
                  <a:pt x="336124" y="44739"/>
                </a:lnTo>
                <a:lnTo>
                  <a:pt x="354864" y="44739"/>
                </a:lnTo>
                <a:lnTo>
                  <a:pt x="354864" y="30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5389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7670" y="3413508"/>
            <a:ext cx="18324195" cy="2251710"/>
            <a:chOff x="837670" y="3413508"/>
            <a:chExt cx="18324195" cy="2251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670" y="3413508"/>
              <a:ext cx="18324049" cy="22512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92" y="3455392"/>
              <a:ext cx="17863330" cy="17905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795787" y="5612394"/>
            <a:ext cx="18408015" cy="4502785"/>
            <a:chOff x="795787" y="5612394"/>
            <a:chExt cx="18408015" cy="450278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787" y="7905518"/>
              <a:ext cx="18407816" cy="22093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908" y="7947402"/>
              <a:ext cx="17947097" cy="17486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7670" y="5612394"/>
              <a:ext cx="18324049" cy="2324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792" y="5654278"/>
              <a:ext cx="17863330" cy="186381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35068" y="104708"/>
            <a:ext cx="9518650" cy="2942590"/>
            <a:chOff x="335068" y="104708"/>
            <a:chExt cx="9518650" cy="294259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068" y="104708"/>
              <a:ext cx="9518034" cy="29423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6951" y="146592"/>
              <a:ext cx="9057640" cy="2482215"/>
            </a:xfrm>
            <a:custGeom>
              <a:avLst/>
              <a:gdLst/>
              <a:ahLst/>
              <a:cxnLst/>
              <a:rect l="l" t="t" r="r" b="b"/>
              <a:pathLst>
                <a:path w="9057640" h="2482215">
                  <a:moveTo>
                    <a:pt x="9057315" y="0"/>
                  </a:moveTo>
                  <a:lnTo>
                    <a:pt x="0" y="0"/>
                  </a:lnTo>
                  <a:lnTo>
                    <a:pt x="0" y="2481599"/>
                  </a:lnTo>
                  <a:lnTo>
                    <a:pt x="9057315" y="2481599"/>
                  </a:lnTo>
                  <a:lnTo>
                    <a:pt x="9057315" y="0"/>
                  </a:lnTo>
                  <a:close/>
                </a:path>
              </a:pathLst>
            </a:custGeom>
            <a:solidFill>
              <a:srgbClr val="16B8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660" y="1017602"/>
              <a:ext cx="8130108" cy="54549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8415534" y="9896129"/>
            <a:ext cx="1689100" cy="1412875"/>
            <a:chOff x="18415534" y="9896129"/>
            <a:chExt cx="1689100" cy="141287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15534" y="9896129"/>
              <a:ext cx="1688565" cy="14124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499037" y="9920939"/>
              <a:ext cx="1388745" cy="1251585"/>
            </a:xfrm>
            <a:custGeom>
              <a:avLst/>
              <a:gdLst/>
              <a:ahLst/>
              <a:cxnLst/>
              <a:rect l="l" t="t" r="r" b="b"/>
              <a:pathLst>
                <a:path w="1388744" h="1251584">
                  <a:moveTo>
                    <a:pt x="694096" y="0"/>
                  </a:moveTo>
                  <a:lnTo>
                    <a:pt x="654026" y="2801"/>
                  </a:lnTo>
                  <a:lnTo>
                    <a:pt x="614636" y="11204"/>
                  </a:lnTo>
                  <a:lnTo>
                    <a:pt x="576605" y="25210"/>
                  </a:lnTo>
                  <a:lnTo>
                    <a:pt x="540614" y="44819"/>
                  </a:lnTo>
                  <a:lnTo>
                    <a:pt x="507341" y="70029"/>
                  </a:lnTo>
                  <a:lnTo>
                    <a:pt x="477467" y="100843"/>
                  </a:lnTo>
                  <a:lnTo>
                    <a:pt x="451671" y="137258"/>
                  </a:lnTo>
                  <a:lnTo>
                    <a:pt x="40030" y="823326"/>
                  </a:lnTo>
                  <a:lnTo>
                    <a:pt x="19551" y="864384"/>
                  </a:lnTo>
                  <a:lnTo>
                    <a:pt x="6327" y="906376"/>
                  </a:lnTo>
                  <a:lnTo>
                    <a:pt x="0" y="948666"/>
                  </a:lnTo>
                  <a:lnTo>
                    <a:pt x="207" y="990617"/>
                  </a:lnTo>
                  <a:lnTo>
                    <a:pt x="6589" y="1031593"/>
                  </a:lnTo>
                  <a:lnTo>
                    <a:pt x="18786" y="1070957"/>
                  </a:lnTo>
                  <a:lnTo>
                    <a:pt x="36438" y="1108074"/>
                  </a:lnTo>
                  <a:lnTo>
                    <a:pt x="59183" y="1142306"/>
                  </a:lnTo>
                  <a:lnTo>
                    <a:pt x="86663" y="1173018"/>
                  </a:lnTo>
                  <a:lnTo>
                    <a:pt x="118516" y="1199572"/>
                  </a:lnTo>
                  <a:lnTo>
                    <a:pt x="154382" y="1221334"/>
                  </a:lnTo>
                  <a:lnTo>
                    <a:pt x="193900" y="1237666"/>
                  </a:lnTo>
                  <a:lnTo>
                    <a:pt x="236712" y="1247931"/>
                  </a:lnTo>
                  <a:lnTo>
                    <a:pt x="282455" y="1251495"/>
                  </a:lnTo>
                  <a:lnTo>
                    <a:pt x="1105736" y="1251495"/>
                  </a:lnTo>
                  <a:lnTo>
                    <a:pt x="1151480" y="1247931"/>
                  </a:lnTo>
                  <a:lnTo>
                    <a:pt x="1194291" y="1237666"/>
                  </a:lnTo>
                  <a:lnTo>
                    <a:pt x="1233810" y="1221334"/>
                  </a:lnTo>
                  <a:lnTo>
                    <a:pt x="1269676" y="1199573"/>
                  </a:lnTo>
                  <a:lnTo>
                    <a:pt x="1301529" y="1173018"/>
                  </a:lnTo>
                  <a:lnTo>
                    <a:pt x="1329008" y="1142306"/>
                  </a:lnTo>
                  <a:lnTo>
                    <a:pt x="1351754" y="1108074"/>
                  </a:lnTo>
                  <a:lnTo>
                    <a:pt x="1369406" y="1070957"/>
                  </a:lnTo>
                  <a:lnTo>
                    <a:pt x="1381603" y="1031593"/>
                  </a:lnTo>
                  <a:lnTo>
                    <a:pt x="1387985" y="990617"/>
                  </a:lnTo>
                  <a:lnTo>
                    <a:pt x="1388192" y="948666"/>
                  </a:lnTo>
                  <a:lnTo>
                    <a:pt x="1381865" y="906376"/>
                  </a:lnTo>
                  <a:lnTo>
                    <a:pt x="1368641" y="864384"/>
                  </a:lnTo>
                  <a:lnTo>
                    <a:pt x="1348162" y="823326"/>
                  </a:lnTo>
                  <a:lnTo>
                    <a:pt x="936521" y="137258"/>
                  </a:lnTo>
                  <a:lnTo>
                    <a:pt x="910725" y="100843"/>
                  </a:lnTo>
                  <a:lnTo>
                    <a:pt x="880851" y="70030"/>
                  </a:lnTo>
                  <a:lnTo>
                    <a:pt x="847578" y="44819"/>
                  </a:lnTo>
                  <a:lnTo>
                    <a:pt x="811587" y="25210"/>
                  </a:lnTo>
                  <a:lnTo>
                    <a:pt x="773556" y="11204"/>
                  </a:lnTo>
                  <a:lnTo>
                    <a:pt x="734166" y="2801"/>
                  </a:lnTo>
                  <a:lnTo>
                    <a:pt x="694096" y="0"/>
                  </a:lnTo>
                  <a:close/>
                </a:path>
              </a:pathLst>
            </a:custGeom>
            <a:solidFill>
              <a:srgbClr val="16B8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99037" y="9920939"/>
              <a:ext cx="1388745" cy="1251585"/>
            </a:xfrm>
            <a:custGeom>
              <a:avLst/>
              <a:gdLst/>
              <a:ahLst/>
              <a:cxnLst/>
              <a:rect l="l" t="t" r="r" b="b"/>
              <a:pathLst>
                <a:path w="1388744" h="1251584">
                  <a:moveTo>
                    <a:pt x="1105736" y="1241024"/>
                  </a:moveTo>
                  <a:lnTo>
                    <a:pt x="282455" y="1241024"/>
                  </a:lnTo>
                  <a:lnTo>
                    <a:pt x="282455" y="1251495"/>
                  </a:lnTo>
                  <a:lnTo>
                    <a:pt x="1105736" y="1251495"/>
                  </a:lnTo>
                  <a:lnTo>
                    <a:pt x="1105736" y="1241024"/>
                  </a:lnTo>
                  <a:close/>
                </a:path>
                <a:path w="1388744" h="1251584">
                  <a:moveTo>
                    <a:pt x="1348162" y="823326"/>
                  </a:moveTo>
                  <a:lnTo>
                    <a:pt x="1339183" y="828713"/>
                  </a:lnTo>
                  <a:lnTo>
                    <a:pt x="1358904" y="868251"/>
                  </a:lnTo>
                  <a:lnTo>
                    <a:pt x="1371637" y="908688"/>
                  </a:lnTo>
                  <a:lnTo>
                    <a:pt x="1377731" y="949411"/>
                  </a:lnTo>
                  <a:lnTo>
                    <a:pt x="1377531" y="989808"/>
                  </a:lnTo>
                  <a:lnTo>
                    <a:pt x="1371385" y="1029267"/>
                  </a:lnTo>
                  <a:lnTo>
                    <a:pt x="1359640" y="1067173"/>
                  </a:lnTo>
                  <a:lnTo>
                    <a:pt x="1342642" y="1102915"/>
                  </a:lnTo>
                  <a:lnTo>
                    <a:pt x="1320739" y="1135879"/>
                  </a:lnTo>
                  <a:lnTo>
                    <a:pt x="1294277" y="1165454"/>
                  </a:lnTo>
                  <a:lnTo>
                    <a:pt x="1263604" y="1191025"/>
                  </a:lnTo>
                  <a:lnTo>
                    <a:pt x="1229067" y="1211980"/>
                  </a:lnTo>
                  <a:lnTo>
                    <a:pt x="1191011" y="1227707"/>
                  </a:lnTo>
                  <a:lnTo>
                    <a:pt x="1149786" y="1237593"/>
                  </a:lnTo>
                  <a:lnTo>
                    <a:pt x="1105736" y="1241024"/>
                  </a:lnTo>
                  <a:lnTo>
                    <a:pt x="1105736" y="1251495"/>
                  </a:lnTo>
                  <a:lnTo>
                    <a:pt x="1151480" y="1247932"/>
                  </a:lnTo>
                  <a:lnTo>
                    <a:pt x="1194292" y="1237666"/>
                  </a:lnTo>
                  <a:lnTo>
                    <a:pt x="1233810" y="1221334"/>
                  </a:lnTo>
                  <a:lnTo>
                    <a:pt x="1269676" y="1199573"/>
                  </a:lnTo>
                  <a:lnTo>
                    <a:pt x="1301529" y="1173018"/>
                  </a:lnTo>
                  <a:lnTo>
                    <a:pt x="1329009" y="1142306"/>
                  </a:lnTo>
                  <a:lnTo>
                    <a:pt x="1351754" y="1108074"/>
                  </a:lnTo>
                  <a:lnTo>
                    <a:pt x="1369406" y="1070957"/>
                  </a:lnTo>
                  <a:lnTo>
                    <a:pt x="1381603" y="1031593"/>
                  </a:lnTo>
                  <a:lnTo>
                    <a:pt x="1387985" y="990617"/>
                  </a:lnTo>
                  <a:lnTo>
                    <a:pt x="1388193" y="948666"/>
                  </a:lnTo>
                  <a:lnTo>
                    <a:pt x="1381865" y="906376"/>
                  </a:lnTo>
                  <a:lnTo>
                    <a:pt x="1368641" y="864384"/>
                  </a:lnTo>
                  <a:lnTo>
                    <a:pt x="1348162" y="823326"/>
                  </a:lnTo>
                  <a:close/>
                </a:path>
                <a:path w="1388744" h="1251584">
                  <a:moveTo>
                    <a:pt x="40030" y="823326"/>
                  </a:moveTo>
                  <a:lnTo>
                    <a:pt x="19551" y="864384"/>
                  </a:lnTo>
                  <a:lnTo>
                    <a:pt x="6327" y="906376"/>
                  </a:lnTo>
                  <a:lnTo>
                    <a:pt x="0" y="948666"/>
                  </a:lnTo>
                  <a:lnTo>
                    <a:pt x="207" y="990617"/>
                  </a:lnTo>
                  <a:lnTo>
                    <a:pt x="6589" y="1031593"/>
                  </a:lnTo>
                  <a:lnTo>
                    <a:pt x="18787" y="1070957"/>
                  </a:lnTo>
                  <a:lnTo>
                    <a:pt x="36438" y="1108074"/>
                  </a:lnTo>
                  <a:lnTo>
                    <a:pt x="59184" y="1142306"/>
                  </a:lnTo>
                  <a:lnTo>
                    <a:pt x="86663" y="1173018"/>
                  </a:lnTo>
                  <a:lnTo>
                    <a:pt x="118516" y="1199573"/>
                  </a:lnTo>
                  <a:lnTo>
                    <a:pt x="154382" y="1221334"/>
                  </a:lnTo>
                  <a:lnTo>
                    <a:pt x="193900" y="1237666"/>
                  </a:lnTo>
                  <a:lnTo>
                    <a:pt x="236712" y="1247932"/>
                  </a:lnTo>
                  <a:lnTo>
                    <a:pt x="282455" y="1251495"/>
                  </a:lnTo>
                  <a:lnTo>
                    <a:pt x="282455" y="1241024"/>
                  </a:lnTo>
                  <a:lnTo>
                    <a:pt x="238406" y="1237593"/>
                  </a:lnTo>
                  <a:lnTo>
                    <a:pt x="197180" y="1227707"/>
                  </a:lnTo>
                  <a:lnTo>
                    <a:pt x="159125" y="1211980"/>
                  </a:lnTo>
                  <a:lnTo>
                    <a:pt x="124587" y="1191025"/>
                  </a:lnTo>
                  <a:lnTo>
                    <a:pt x="93914" y="1165454"/>
                  </a:lnTo>
                  <a:lnTo>
                    <a:pt x="67453" y="1135879"/>
                  </a:lnTo>
                  <a:lnTo>
                    <a:pt x="45549" y="1102915"/>
                  </a:lnTo>
                  <a:lnTo>
                    <a:pt x="28552" y="1067173"/>
                  </a:lnTo>
                  <a:lnTo>
                    <a:pt x="16806" y="1029267"/>
                  </a:lnTo>
                  <a:lnTo>
                    <a:pt x="10660" y="989808"/>
                  </a:lnTo>
                  <a:lnTo>
                    <a:pt x="10461" y="949411"/>
                  </a:lnTo>
                  <a:lnTo>
                    <a:pt x="16554" y="908688"/>
                  </a:lnTo>
                  <a:lnTo>
                    <a:pt x="29288" y="868251"/>
                  </a:lnTo>
                  <a:lnTo>
                    <a:pt x="49009" y="828713"/>
                  </a:lnTo>
                  <a:lnTo>
                    <a:pt x="40030" y="823326"/>
                  </a:lnTo>
                  <a:close/>
                </a:path>
                <a:path w="1388744" h="1251584">
                  <a:moveTo>
                    <a:pt x="936521" y="137258"/>
                  </a:moveTo>
                  <a:lnTo>
                    <a:pt x="927542" y="142646"/>
                  </a:lnTo>
                  <a:lnTo>
                    <a:pt x="1339183" y="828713"/>
                  </a:lnTo>
                  <a:lnTo>
                    <a:pt x="1348162" y="823326"/>
                  </a:lnTo>
                  <a:lnTo>
                    <a:pt x="936521" y="137258"/>
                  </a:lnTo>
                  <a:close/>
                </a:path>
                <a:path w="1388744" h="1251584">
                  <a:moveTo>
                    <a:pt x="451670" y="137258"/>
                  </a:moveTo>
                  <a:lnTo>
                    <a:pt x="40030" y="823326"/>
                  </a:lnTo>
                  <a:lnTo>
                    <a:pt x="49009" y="828713"/>
                  </a:lnTo>
                  <a:lnTo>
                    <a:pt x="460649" y="142646"/>
                  </a:lnTo>
                  <a:lnTo>
                    <a:pt x="451670" y="137258"/>
                  </a:lnTo>
                  <a:close/>
                </a:path>
                <a:path w="1388744" h="1251584">
                  <a:moveTo>
                    <a:pt x="773687" y="11253"/>
                  </a:moveTo>
                  <a:lnTo>
                    <a:pt x="673277" y="11253"/>
                  </a:lnTo>
                  <a:lnTo>
                    <a:pt x="714914" y="11253"/>
                  </a:lnTo>
                  <a:lnTo>
                    <a:pt x="756143" y="17509"/>
                  </a:lnTo>
                  <a:lnTo>
                    <a:pt x="796146" y="30023"/>
                  </a:lnTo>
                  <a:lnTo>
                    <a:pt x="834104" y="48794"/>
                  </a:lnTo>
                  <a:lnTo>
                    <a:pt x="869201" y="73821"/>
                  </a:lnTo>
                  <a:lnTo>
                    <a:pt x="900620" y="105105"/>
                  </a:lnTo>
                  <a:lnTo>
                    <a:pt x="927542" y="142646"/>
                  </a:lnTo>
                  <a:lnTo>
                    <a:pt x="936521" y="137258"/>
                  </a:lnTo>
                  <a:lnTo>
                    <a:pt x="910726" y="100843"/>
                  </a:lnTo>
                  <a:lnTo>
                    <a:pt x="880851" y="70029"/>
                  </a:lnTo>
                  <a:lnTo>
                    <a:pt x="847579" y="44819"/>
                  </a:lnTo>
                  <a:lnTo>
                    <a:pt x="811587" y="25210"/>
                  </a:lnTo>
                  <a:lnTo>
                    <a:pt x="773687" y="11253"/>
                  </a:lnTo>
                  <a:close/>
                </a:path>
                <a:path w="1388744" h="1251584">
                  <a:moveTo>
                    <a:pt x="694096" y="0"/>
                  </a:moveTo>
                  <a:lnTo>
                    <a:pt x="654026" y="2801"/>
                  </a:lnTo>
                  <a:lnTo>
                    <a:pt x="614636" y="11204"/>
                  </a:lnTo>
                  <a:lnTo>
                    <a:pt x="576605" y="25210"/>
                  </a:lnTo>
                  <a:lnTo>
                    <a:pt x="540613" y="44819"/>
                  </a:lnTo>
                  <a:lnTo>
                    <a:pt x="507340" y="70029"/>
                  </a:lnTo>
                  <a:lnTo>
                    <a:pt x="477466" y="100843"/>
                  </a:lnTo>
                  <a:lnTo>
                    <a:pt x="451670" y="137258"/>
                  </a:lnTo>
                  <a:lnTo>
                    <a:pt x="460649" y="142646"/>
                  </a:lnTo>
                  <a:lnTo>
                    <a:pt x="487572" y="105105"/>
                  </a:lnTo>
                  <a:lnTo>
                    <a:pt x="518990" y="73821"/>
                  </a:lnTo>
                  <a:lnTo>
                    <a:pt x="554087" y="48793"/>
                  </a:lnTo>
                  <a:lnTo>
                    <a:pt x="592046" y="30023"/>
                  </a:lnTo>
                  <a:lnTo>
                    <a:pt x="632048" y="17509"/>
                  </a:lnTo>
                  <a:lnTo>
                    <a:pt x="673277" y="11253"/>
                  </a:lnTo>
                  <a:lnTo>
                    <a:pt x="773687" y="11253"/>
                  </a:lnTo>
                  <a:lnTo>
                    <a:pt x="773556" y="11204"/>
                  </a:lnTo>
                  <a:lnTo>
                    <a:pt x="734166" y="2801"/>
                  </a:lnTo>
                  <a:lnTo>
                    <a:pt x="694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871049" y="10531806"/>
              <a:ext cx="833755" cy="278765"/>
            </a:xfrm>
            <a:custGeom>
              <a:avLst/>
              <a:gdLst/>
              <a:ahLst/>
              <a:cxnLst/>
              <a:rect l="l" t="t" r="r" b="b"/>
              <a:pathLst>
                <a:path w="833755" h="278765">
                  <a:moveTo>
                    <a:pt x="83796" y="0"/>
                  </a:moveTo>
                  <a:lnTo>
                    <a:pt x="45512" y="0"/>
                  </a:lnTo>
                  <a:lnTo>
                    <a:pt x="0" y="274146"/>
                  </a:lnTo>
                  <a:lnTo>
                    <a:pt x="41362" y="274146"/>
                  </a:lnTo>
                  <a:lnTo>
                    <a:pt x="74962" y="73087"/>
                  </a:lnTo>
                  <a:lnTo>
                    <a:pt x="122284" y="73087"/>
                  </a:lnTo>
                  <a:lnTo>
                    <a:pt x="83796" y="0"/>
                  </a:lnTo>
                  <a:close/>
                </a:path>
                <a:path w="833755" h="278765">
                  <a:moveTo>
                    <a:pt x="122284" y="73087"/>
                  </a:moveTo>
                  <a:lnTo>
                    <a:pt x="77371" y="73087"/>
                  </a:lnTo>
                  <a:lnTo>
                    <a:pt x="183255" y="274146"/>
                  </a:lnTo>
                  <a:lnTo>
                    <a:pt x="221271" y="274146"/>
                  </a:lnTo>
                  <a:lnTo>
                    <a:pt x="233361" y="201326"/>
                  </a:lnTo>
                  <a:lnTo>
                    <a:pt x="189814" y="201326"/>
                  </a:lnTo>
                  <a:lnTo>
                    <a:pt x="122284" y="73087"/>
                  </a:lnTo>
                  <a:close/>
                </a:path>
                <a:path w="833755" h="278765">
                  <a:moveTo>
                    <a:pt x="266784" y="0"/>
                  </a:moveTo>
                  <a:lnTo>
                    <a:pt x="225823" y="0"/>
                  </a:lnTo>
                  <a:lnTo>
                    <a:pt x="192357" y="201326"/>
                  </a:lnTo>
                  <a:lnTo>
                    <a:pt x="233361" y="201326"/>
                  </a:lnTo>
                  <a:lnTo>
                    <a:pt x="266784" y="0"/>
                  </a:lnTo>
                  <a:close/>
                </a:path>
                <a:path w="833755" h="278765">
                  <a:moveTo>
                    <a:pt x="399005" y="65859"/>
                  </a:moveTo>
                  <a:lnTo>
                    <a:pt x="358822" y="73464"/>
                  </a:lnTo>
                  <a:lnTo>
                    <a:pt x="325047" y="95543"/>
                  </a:lnTo>
                  <a:lnTo>
                    <a:pt x="300073" y="129510"/>
                  </a:lnTo>
                  <a:lnTo>
                    <a:pt x="286294" y="172680"/>
                  </a:lnTo>
                  <a:lnTo>
                    <a:pt x="284337" y="203401"/>
                  </a:lnTo>
                  <a:lnTo>
                    <a:pt x="285717" y="216076"/>
                  </a:lnTo>
                  <a:lnTo>
                    <a:pt x="307310" y="258091"/>
                  </a:lnTo>
                  <a:lnTo>
                    <a:pt x="352003" y="277484"/>
                  </a:lnTo>
                  <a:lnTo>
                    <a:pt x="366477" y="278296"/>
                  </a:lnTo>
                  <a:lnTo>
                    <a:pt x="377537" y="277869"/>
                  </a:lnTo>
                  <a:lnTo>
                    <a:pt x="416767" y="267646"/>
                  </a:lnTo>
                  <a:lnTo>
                    <a:pt x="446948" y="245232"/>
                  </a:lnTo>
                  <a:lnTo>
                    <a:pt x="372367" y="245232"/>
                  </a:lnTo>
                  <a:lnTo>
                    <a:pt x="363708" y="244848"/>
                  </a:lnTo>
                  <a:lnTo>
                    <a:pt x="328243" y="225622"/>
                  </a:lnTo>
                  <a:lnTo>
                    <a:pt x="322738" y="203401"/>
                  </a:lnTo>
                  <a:lnTo>
                    <a:pt x="322947" y="193813"/>
                  </a:lnTo>
                  <a:lnTo>
                    <a:pt x="324146" y="183389"/>
                  </a:lnTo>
                  <a:lnTo>
                    <a:pt x="307043" y="183389"/>
                  </a:lnTo>
                  <a:lnTo>
                    <a:pt x="311728" y="153404"/>
                  </a:lnTo>
                  <a:lnTo>
                    <a:pt x="329404" y="153404"/>
                  </a:lnTo>
                  <a:lnTo>
                    <a:pt x="330493" y="148836"/>
                  </a:lnTo>
                  <a:lnTo>
                    <a:pt x="357123" y="111865"/>
                  </a:lnTo>
                  <a:lnTo>
                    <a:pt x="393784" y="98923"/>
                  </a:lnTo>
                  <a:lnTo>
                    <a:pt x="464622" y="98923"/>
                  </a:lnTo>
                  <a:lnTo>
                    <a:pt x="463174" y="96304"/>
                  </a:lnTo>
                  <a:lnTo>
                    <a:pt x="431801" y="71615"/>
                  </a:lnTo>
                  <a:lnTo>
                    <a:pt x="407580" y="66219"/>
                  </a:lnTo>
                  <a:lnTo>
                    <a:pt x="399005" y="65859"/>
                  </a:lnTo>
                  <a:close/>
                </a:path>
                <a:path w="833755" h="278765">
                  <a:moveTo>
                    <a:pt x="424706" y="215917"/>
                  </a:moveTo>
                  <a:lnTo>
                    <a:pt x="387314" y="244162"/>
                  </a:lnTo>
                  <a:lnTo>
                    <a:pt x="380131" y="245232"/>
                  </a:lnTo>
                  <a:lnTo>
                    <a:pt x="446948" y="245232"/>
                  </a:lnTo>
                  <a:lnTo>
                    <a:pt x="452415" y="238439"/>
                  </a:lnTo>
                  <a:lnTo>
                    <a:pt x="457301" y="230851"/>
                  </a:lnTo>
                  <a:lnTo>
                    <a:pt x="461384" y="222744"/>
                  </a:lnTo>
                  <a:lnTo>
                    <a:pt x="424706" y="215917"/>
                  </a:lnTo>
                  <a:close/>
                </a:path>
                <a:path w="833755" h="278765">
                  <a:moveTo>
                    <a:pt x="329404" y="153404"/>
                  </a:moveTo>
                  <a:lnTo>
                    <a:pt x="311728" y="153404"/>
                  </a:lnTo>
                  <a:lnTo>
                    <a:pt x="307043" y="183389"/>
                  </a:lnTo>
                  <a:lnTo>
                    <a:pt x="324146" y="183389"/>
                  </a:lnTo>
                  <a:lnTo>
                    <a:pt x="324177" y="183121"/>
                  </a:lnTo>
                  <a:lnTo>
                    <a:pt x="328862" y="155680"/>
                  </a:lnTo>
                  <a:lnTo>
                    <a:pt x="329404" y="153404"/>
                  </a:lnTo>
                  <a:close/>
                </a:path>
                <a:path w="833755" h="278765">
                  <a:moveTo>
                    <a:pt x="464622" y="98923"/>
                  </a:moveTo>
                  <a:lnTo>
                    <a:pt x="393784" y="98923"/>
                  </a:lnTo>
                  <a:lnTo>
                    <a:pt x="401281" y="99366"/>
                  </a:lnTo>
                  <a:lnTo>
                    <a:pt x="408107" y="100696"/>
                  </a:lnTo>
                  <a:lnTo>
                    <a:pt x="436176" y="131744"/>
                  </a:lnTo>
                  <a:lnTo>
                    <a:pt x="436988" y="138512"/>
                  </a:lnTo>
                  <a:lnTo>
                    <a:pt x="436913" y="145732"/>
                  </a:lnTo>
                  <a:lnTo>
                    <a:pt x="435950" y="153404"/>
                  </a:lnTo>
                  <a:lnTo>
                    <a:pt x="329404" y="153404"/>
                  </a:lnTo>
                  <a:lnTo>
                    <a:pt x="328852" y="155738"/>
                  </a:lnTo>
                  <a:lnTo>
                    <a:pt x="324177" y="183121"/>
                  </a:lnTo>
                  <a:lnTo>
                    <a:pt x="324146" y="183389"/>
                  </a:lnTo>
                  <a:lnTo>
                    <a:pt x="470620" y="183389"/>
                  </a:lnTo>
                  <a:lnTo>
                    <a:pt x="472896" y="169199"/>
                  </a:lnTo>
                  <a:lnTo>
                    <a:pt x="474620" y="155738"/>
                  </a:lnTo>
                  <a:lnTo>
                    <a:pt x="475119" y="145732"/>
                  </a:lnTo>
                  <a:lnTo>
                    <a:pt x="475186" y="142093"/>
                  </a:lnTo>
                  <a:lnTo>
                    <a:pt x="474753" y="131978"/>
                  </a:lnTo>
                  <a:lnTo>
                    <a:pt x="473164" y="121679"/>
                  </a:lnTo>
                  <a:lnTo>
                    <a:pt x="470671" y="112300"/>
                  </a:lnTo>
                  <a:lnTo>
                    <a:pt x="467341" y="103842"/>
                  </a:lnTo>
                  <a:lnTo>
                    <a:pt x="464622" y="98923"/>
                  </a:lnTo>
                  <a:close/>
                </a:path>
                <a:path w="833755" h="278765">
                  <a:moveTo>
                    <a:pt x="561445" y="68536"/>
                  </a:moveTo>
                  <a:lnTo>
                    <a:pt x="517539" y="68536"/>
                  </a:lnTo>
                  <a:lnTo>
                    <a:pt x="563587" y="171341"/>
                  </a:lnTo>
                  <a:lnTo>
                    <a:pt x="482467" y="274146"/>
                  </a:lnTo>
                  <a:lnTo>
                    <a:pt x="526373" y="274146"/>
                  </a:lnTo>
                  <a:lnTo>
                    <a:pt x="585406" y="197310"/>
                  </a:lnTo>
                  <a:lnTo>
                    <a:pt x="627127" y="197310"/>
                  </a:lnTo>
                  <a:lnTo>
                    <a:pt x="615123" y="171341"/>
                  </a:lnTo>
                  <a:lnTo>
                    <a:pt x="633109" y="148585"/>
                  </a:lnTo>
                  <a:lnTo>
                    <a:pt x="593572" y="148585"/>
                  </a:lnTo>
                  <a:lnTo>
                    <a:pt x="561445" y="68536"/>
                  </a:lnTo>
                  <a:close/>
                </a:path>
                <a:path w="833755" h="278765">
                  <a:moveTo>
                    <a:pt x="627127" y="197310"/>
                  </a:moveTo>
                  <a:lnTo>
                    <a:pt x="585406" y="197310"/>
                  </a:lnTo>
                  <a:lnTo>
                    <a:pt x="618871" y="274146"/>
                  </a:lnTo>
                  <a:lnTo>
                    <a:pt x="662644" y="274146"/>
                  </a:lnTo>
                  <a:lnTo>
                    <a:pt x="627127" y="197310"/>
                  </a:lnTo>
                  <a:close/>
                </a:path>
                <a:path w="833755" h="278765">
                  <a:moveTo>
                    <a:pt x="696377" y="68536"/>
                  </a:moveTo>
                  <a:lnTo>
                    <a:pt x="652604" y="68536"/>
                  </a:lnTo>
                  <a:lnTo>
                    <a:pt x="593572" y="148585"/>
                  </a:lnTo>
                  <a:lnTo>
                    <a:pt x="633109" y="148585"/>
                  </a:lnTo>
                  <a:lnTo>
                    <a:pt x="696377" y="68536"/>
                  </a:lnTo>
                  <a:close/>
                </a:path>
                <a:path w="833755" h="278765">
                  <a:moveTo>
                    <a:pt x="799315" y="19275"/>
                  </a:moveTo>
                  <a:lnTo>
                    <a:pt x="759291" y="19275"/>
                  </a:lnTo>
                  <a:lnTo>
                    <a:pt x="725826" y="222075"/>
                  </a:lnTo>
                  <a:lnTo>
                    <a:pt x="724814" y="230985"/>
                  </a:lnTo>
                  <a:lnTo>
                    <a:pt x="724961" y="237781"/>
                  </a:lnTo>
                  <a:lnTo>
                    <a:pt x="747913" y="271201"/>
                  </a:lnTo>
                  <a:lnTo>
                    <a:pt x="776425" y="276824"/>
                  </a:lnTo>
                  <a:lnTo>
                    <a:pt x="782851" y="276734"/>
                  </a:lnTo>
                  <a:lnTo>
                    <a:pt x="788294" y="276199"/>
                  </a:lnTo>
                  <a:lnTo>
                    <a:pt x="792756" y="275217"/>
                  </a:lnTo>
                  <a:lnTo>
                    <a:pt x="797308" y="274325"/>
                  </a:lnTo>
                  <a:lnTo>
                    <a:pt x="800922" y="273432"/>
                  </a:lnTo>
                  <a:lnTo>
                    <a:pt x="803599" y="272540"/>
                  </a:lnTo>
                  <a:lnTo>
                    <a:pt x="801570" y="241217"/>
                  </a:lnTo>
                  <a:lnTo>
                    <a:pt x="782895" y="241217"/>
                  </a:lnTo>
                  <a:lnTo>
                    <a:pt x="778924" y="240547"/>
                  </a:lnTo>
                  <a:lnTo>
                    <a:pt x="765672" y="221539"/>
                  </a:lnTo>
                  <a:lnTo>
                    <a:pt x="766921" y="213775"/>
                  </a:lnTo>
                  <a:lnTo>
                    <a:pt x="799315" y="19275"/>
                  </a:lnTo>
                  <a:close/>
                </a:path>
                <a:path w="833755" h="278765">
                  <a:moveTo>
                    <a:pt x="801457" y="239476"/>
                  </a:moveTo>
                  <a:lnTo>
                    <a:pt x="793292" y="240993"/>
                  </a:lnTo>
                  <a:lnTo>
                    <a:pt x="790481" y="241217"/>
                  </a:lnTo>
                  <a:lnTo>
                    <a:pt x="801570" y="241217"/>
                  </a:lnTo>
                  <a:lnTo>
                    <a:pt x="801457" y="239476"/>
                  </a:lnTo>
                  <a:close/>
                </a:path>
                <a:path w="833755" h="278765">
                  <a:moveTo>
                    <a:pt x="751162" y="68536"/>
                  </a:moveTo>
                  <a:lnTo>
                    <a:pt x="721141" y="68536"/>
                  </a:lnTo>
                  <a:lnTo>
                    <a:pt x="715920" y="100663"/>
                  </a:lnTo>
                  <a:lnTo>
                    <a:pt x="745861" y="100663"/>
                  </a:lnTo>
                  <a:lnTo>
                    <a:pt x="751162" y="68536"/>
                  </a:lnTo>
                  <a:close/>
                </a:path>
                <a:path w="833755" h="278765">
                  <a:moveTo>
                    <a:pt x="833450" y="68536"/>
                  </a:moveTo>
                  <a:lnTo>
                    <a:pt x="791111" y="68536"/>
                  </a:lnTo>
                  <a:lnTo>
                    <a:pt x="785760" y="100663"/>
                  </a:lnTo>
                  <a:lnTo>
                    <a:pt x="828229" y="100663"/>
                  </a:lnTo>
                  <a:lnTo>
                    <a:pt x="833450" y="68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41" y="1606652"/>
            <a:ext cx="6427518" cy="48728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726099" y="61"/>
            <a:ext cx="13074650" cy="11160125"/>
            <a:chOff x="6726099" y="61"/>
            <a:chExt cx="13074650" cy="111601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5751" y="1377047"/>
              <a:ext cx="12332100" cy="97829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6099" y="16192"/>
              <a:ext cx="7838902" cy="13903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4249" y="61"/>
              <a:ext cx="7602220" cy="1176655"/>
            </a:xfrm>
            <a:custGeom>
              <a:avLst/>
              <a:gdLst/>
              <a:ahLst/>
              <a:cxnLst/>
              <a:rect l="l" t="t" r="r" b="b"/>
              <a:pathLst>
                <a:path w="7602219" h="1176655">
                  <a:moveTo>
                    <a:pt x="3862480" y="81"/>
                  </a:moveTo>
                  <a:lnTo>
                    <a:pt x="3760441" y="0"/>
                  </a:lnTo>
                  <a:lnTo>
                    <a:pt x="3658311" y="708"/>
                  </a:lnTo>
                  <a:lnTo>
                    <a:pt x="3605505" y="1384"/>
                  </a:lnTo>
                  <a:lnTo>
                    <a:pt x="3552771" y="2271"/>
                  </a:lnTo>
                  <a:lnTo>
                    <a:pt x="3500117" y="3368"/>
                  </a:lnTo>
                  <a:lnTo>
                    <a:pt x="3447550" y="4675"/>
                  </a:lnTo>
                  <a:lnTo>
                    <a:pt x="3395077" y="6191"/>
                  </a:lnTo>
                  <a:lnTo>
                    <a:pt x="3342707" y="7916"/>
                  </a:lnTo>
                  <a:lnTo>
                    <a:pt x="3290446" y="9849"/>
                  </a:lnTo>
                  <a:lnTo>
                    <a:pt x="3238302" y="11989"/>
                  </a:lnTo>
                  <a:lnTo>
                    <a:pt x="3186281" y="14336"/>
                  </a:lnTo>
                  <a:lnTo>
                    <a:pt x="3134392" y="16890"/>
                  </a:lnTo>
                  <a:lnTo>
                    <a:pt x="3082642" y="19650"/>
                  </a:lnTo>
                  <a:lnTo>
                    <a:pt x="3031039" y="22616"/>
                  </a:lnTo>
                  <a:lnTo>
                    <a:pt x="2979589" y="25786"/>
                  </a:lnTo>
                  <a:lnTo>
                    <a:pt x="2928299" y="29161"/>
                  </a:lnTo>
                  <a:lnTo>
                    <a:pt x="2877179" y="32740"/>
                  </a:lnTo>
                  <a:lnTo>
                    <a:pt x="2826234" y="36522"/>
                  </a:lnTo>
                  <a:lnTo>
                    <a:pt x="2775472" y="40508"/>
                  </a:lnTo>
                  <a:lnTo>
                    <a:pt x="2724901" y="44695"/>
                  </a:lnTo>
                  <a:lnTo>
                    <a:pt x="2674527" y="49085"/>
                  </a:lnTo>
                  <a:lnTo>
                    <a:pt x="2624359" y="53676"/>
                  </a:lnTo>
                  <a:lnTo>
                    <a:pt x="2574404" y="58467"/>
                  </a:lnTo>
                  <a:lnTo>
                    <a:pt x="2524668" y="63459"/>
                  </a:lnTo>
                  <a:lnTo>
                    <a:pt x="2475160" y="68651"/>
                  </a:lnTo>
                  <a:lnTo>
                    <a:pt x="2425887" y="74042"/>
                  </a:lnTo>
                  <a:lnTo>
                    <a:pt x="2376856" y="79632"/>
                  </a:lnTo>
                  <a:lnTo>
                    <a:pt x="2328075" y="85421"/>
                  </a:lnTo>
                  <a:lnTo>
                    <a:pt x="2279551" y="91407"/>
                  </a:lnTo>
                  <a:lnTo>
                    <a:pt x="2231291" y="97590"/>
                  </a:lnTo>
                  <a:lnTo>
                    <a:pt x="2183303" y="103970"/>
                  </a:lnTo>
                  <a:lnTo>
                    <a:pt x="2128032" y="111610"/>
                  </a:lnTo>
                  <a:lnTo>
                    <a:pt x="2073237" y="119500"/>
                  </a:lnTo>
                  <a:lnTo>
                    <a:pt x="2018928" y="127637"/>
                  </a:lnTo>
                  <a:lnTo>
                    <a:pt x="1965115" y="136020"/>
                  </a:lnTo>
                  <a:lnTo>
                    <a:pt x="1911807" y="144646"/>
                  </a:lnTo>
                  <a:lnTo>
                    <a:pt x="1859012" y="153514"/>
                  </a:lnTo>
                  <a:lnTo>
                    <a:pt x="1806742" y="162622"/>
                  </a:lnTo>
                  <a:lnTo>
                    <a:pt x="1755005" y="171966"/>
                  </a:lnTo>
                  <a:lnTo>
                    <a:pt x="1703811" y="181546"/>
                  </a:lnTo>
                  <a:lnTo>
                    <a:pt x="1653170" y="191359"/>
                  </a:lnTo>
                  <a:lnTo>
                    <a:pt x="1603090" y="201404"/>
                  </a:lnTo>
                  <a:lnTo>
                    <a:pt x="1553582" y="211678"/>
                  </a:lnTo>
                  <a:lnTo>
                    <a:pt x="1504654" y="222179"/>
                  </a:lnTo>
                  <a:lnTo>
                    <a:pt x="1456317" y="232905"/>
                  </a:lnTo>
                  <a:lnTo>
                    <a:pt x="1408580" y="243854"/>
                  </a:lnTo>
                  <a:lnTo>
                    <a:pt x="1361452" y="255024"/>
                  </a:lnTo>
                  <a:lnTo>
                    <a:pt x="1314944" y="266413"/>
                  </a:lnTo>
                  <a:lnTo>
                    <a:pt x="1269064" y="278019"/>
                  </a:lnTo>
                  <a:lnTo>
                    <a:pt x="1223821" y="289840"/>
                  </a:lnTo>
                  <a:lnTo>
                    <a:pt x="1179227" y="301874"/>
                  </a:lnTo>
                  <a:lnTo>
                    <a:pt x="1135289" y="314119"/>
                  </a:lnTo>
                  <a:lnTo>
                    <a:pt x="1092017" y="326573"/>
                  </a:lnTo>
                  <a:lnTo>
                    <a:pt x="1049422" y="339233"/>
                  </a:lnTo>
                  <a:lnTo>
                    <a:pt x="1007512" y="352098"/>
                  </a:lnTo>
                  <a:lnTo>
                    <a:pt x="966298" y="365166"/>
                  </a:lnTo>
                  <a:lnTo>
                    <a:pt x="907041" y="384723"/>
                  </a:lnTo>
                  <a:lnTo>
                    <a:pt x="849472" y="404658"/>
                  </a:lnTo>
                  <a:lnTo>
                    <a:pt x="793610" y="424962"/>
                  </a:lnTo>
                  <a:lnTo>
                    <a:pt x="739474" y="445624"/>
                  </a:lnTo>
                  <a:lnTo>
                    <a:pt x="687083" y="466636"/>
                  </a:lnTo>
                  <a:lnTo>
                    <a:pt x="636456" y="487988"/>
                  </a:lnTo>
                  <a:lnTo>
                    <a:pt x="587611" y="509671"/>
                  </a:lnTo>
                  <a:lnTo>
                    <a:pt x="540569" y="531676"/>
                  </a:lnTo>
                  <a:lnTo>
                    <a:pt x="495347" y="553992"/>
                  </a:lnTo>
                  <a:lnTo>
                    <a:pt x="451966" y="576612"/>
                  </a:lnTo>
                  <a:lnTo>
                    <a:pt x="410443" y="599524"/>
                  </a:lnTo>
                  <a:lnTo>
                    <a:pt x="370798" y="622721"/>
                  </a:lnTo>
                  <a:lnTo>
                    <a:pt x="333051" y="646192"/>
                  </a:lnTo>
                  <a:lnTo>
                    <a:pt x="297219" y="669928"/>
                  </a:lnTo>
                  <a:lnTo>
                    <a:pt x="263322" y="693920"/>
                  </a:lnTo>
                  <a:lnTo>
                    <a:pt x="231379" y="718159"/>
                  </a:lnTo>
                  <a:lnTo>
                    <a:pt x="201409" y="742634"/>
                  </a:lnTo>
                  <a:lnTo>
                    <a:pt x="155131" y="784673"/>
                  </a:lnTo>
                  <a:lnTo>
                    <a:pt x="114836" y="827145"/>
                  </a:lnTo>
                  <a:lnTo>
                    <a:pt x="80546" y="869998"/>
                  </a:lnTo>
                  <a:lnTo>
                    <a:pt x="52285" y="913178"/>
                  </a:lnTo>
                  <a:lnTo>
                    <a:pt x="30077" y="956632"/>
                  </a:lnTo>
                  <a:lnTo>
                    <a:pt x="13945" y="1000308"/>
                  </a:lnTo>
                  <a:lnTo>
                    <a:pt x="3911" y="1044152"/>
                  </a:lnTo>
                  <a:lnTo>
                    <a:pt x="0" y="1088113"/>
                  </a:lnTo>
                  <a:lnTo>
                    <a:pt x="2234" y="1132136"/>
                  </a:lnTo>
                  <a:lnTo>
                    <a:pt x="10636" y="1176169"/>
                  </a:lnTo>
                  <a:lnTo>
                    <a:pt x="3800873" y="1094145"/>
                  </a:lnTo>
                  <a:lnTo>
                    <a:pt x="7601805" y="1094145"/>
                  </a:lnTo>
                  <a:lnTo>
                    <a:pt x="7599253" y="1054058"/>
                  </a:lnTo>
                  <a:lnTo>
                    <a:pt x="7591617" y="1014085"/>
                  </a:lnTo>
                  <a:lnTo>
                    <a:pt x="7578925" y="974265"/>
                  </a:lnTo>
                  <a:lnTo>
                    <a:pt x="7561203" y="934638"/>
                  </a:lnTo>
                  <a:lnTo>
                    <a:pt x="7538481" y="895244"/>
                  </a:lnTo>
                  <a:lnTo>
                    <a:pt x="7510785" y="856120"/>
                  </a:lnTo>
                  <a:lnTo>
                    <a:pt x="7478143" y="817307"/>
                  </a:lnTo>
                  <a:lnTo>
                    <a:pt x="7440584" y="778844"/>
                  </a:lnTo>
                  <a:lnTo>
                    <a:pt x="7398136" y="740770"/>
                  </a:lnTo>
                  <a:lnTo>
                    <a:pt x="7350825" y="703125"/>
                  </a:lnTo>
                  <a:lnTo>
                    <a:pt x="7298680" y="665947"/>
                  </a:lnTo>
                  <a:lnTo>
                    <a:pt x="7266327" y="644675"/>
                  </a:lnTo>
                  <a:lnTo>
                    <a:pt x="7232448" y="623626"/>
                  </a:lnTo>
                  <a:lnTo>
                    <a:pt x="7197056" y="602806"/>
                  </a:lnTo>
                  <a:lnTo>
                    <a:pt x="7160168" y="582221"/>
                  </a:lnTo>
                  <a:lnTo>
                    <a:pt x="7121798" y="561878"/>
                  </a:lnTo>
                  <a:lnTo>
                    <a:pt x="7081962" y="541783"/>
                  </a:lnTo>
                  <a:lnTo>
                    <a:pt x="7040676" y="521942"/>
                  </a:lnTo>
                  <a:lnTo>
                    <a:pt x="6997953" y="502363"/>
                  </a:lnTo>
                  <a:lnTo>
                    <a:pt x="6953811" y="483051"/>
                  </a:lnTo>
                  <a:lnTo>
                    <a:pt x="6908264" y="464013"/>
                  </a:lnTo>
                  <a:lnTo>
                    <a:pt x="6861328" y="445255"/>
                  </a:lnTo>
                  <a:lnTo>
                    <a:pt x="6813017" y="426783"/>
                  </a:lnTo>
                  <a:lnTo>
                    <a:pt x="6763347" y="408605"/>
                  </a:lnTo>
                  <a:lnTo>
                    <a:pt x="6712334" y="390726"/>
                  </a:lnTo>
                  <a:lnTo>
                    <a:pt x="6659993" y="373153"/>
                  </a:lnTo>
                  <a:lnTo>
                    <a:pt x="6606339" y="355892"/>
                  </a:lnTo>
                  <a:lnTo>
                    <a:pt x="6551387" y="338950"/>
                  </a:lnTo>
                  <a:lnTo>
                    <a:pt x="6495153" y="322333"/>
                  </a:lnTo>
                  <a:lnTo>
                    <a:pt x="6437652" y="306047"/>
                  </a:lnTo>
                  <a:lnTo>
                    <a:pt x="6394874" y="294368"/>
                  </a:lnTo>
                  <a:lnTo>
                    <a:pt x="6351504" y="282890"/>
                  </a:lnTo>
                  <a:lnTo>
                    <a:pt x="6307550" y="271615"/>
                  </a:lnTo>
                  <a:lnTo>
                    <a:pt x="6263022" y="260543"/>
                  </a:lnTo>
                  <a:lnTo>
                    <a:pt x="6217928" y="249677"/>
                  </a:lnTo>
                  <a:lnTo>
                    <a:pt x="6172277" y="239018"/>
                  </a:lnTo>
                  <a:lnTo>
                    <a:pt x="6126078" y="228568"/>
                  </a:lnTo>
                  <a:lnTo>
                    <a:pt x="6079341" y="218328"/>
                  </a:lnTo>
                  <a:lnTo>
                    <a:pt x="6032074" y="208300"/>
                  </a:lnTo>
                  <a:lnTo>
                    <a:pt x="5984285" y="198486"/>
                  </a:lnTo>
                  <a:lnTo>
                    <a:pt x="5935984" y="188887"/>
                  </a:lnTo>
                  <a:lnTo>
                    <a:pt x="5887180" y="179505"/>
                  </a:lnTo>
                  <a:lnTo>
                    <a:pt x="5837881" y="170342"/>
                  </a:lnTo>
                  <a:lnTo>
                    <a:pt x="5788097" y="161399"/>
                  </a:lnTo>
                  <a:lnTo>
                    <a:pt x="5737837" y="152678"/>
                  </a:lnTo>
                  <a:lnTo>
                    <a:pt x="5687108" y="144180"/>
                  </a:lnTo>
                  <a:lnTo>
                    <a:pt x="5635921" y="135907"/>
                  </a:lnTo>
                  <a:lnTo>
                    <a:pt x="5584284" y="127861"/>
                  </a:lnTo>
                  <a:lnTo>
                    <a:pt x="5532206" y="120044"/>
                  </a:lnTo>
                  <a:lnTo>
                    <a:pt x="5479695" y="112456"/>
                  </a:lnTo>
                  <a:lnTo>
                    <a:pt x="5426762" y="105099"/>
                  </a:lnTo>
                  <a:lnTo>
                    <a:pt x="5373414" y="97976"/>
                  </a:lnTo>
                  <a:lnTo>
                    <a:pt x="5319661" y="91088"/>
                  </a:lnTo>
                  <a:lnTo>
                    <a:pt x="5265511" y="84437"/>
                  </a:lnTo>
                  <a:lnTo>
                    <a:pt x="5210974" y="78023"/>
                  </a:lnTo>
                  <a:lnTo>
                    <a:pt x="5156058" y="71849"/>
                  </a:lnTo>
                  <a:lnTo>
                    <a:pt x="5060132" y="61733"/>
                  </a:lnTo>
                  <a:lnTo>
                    <a:pt x="4963410" y="52374"/>
                  </a:lnTo>
                  <a:lnTo>
                    <a:pt x="4865947" y="43774"/>
                  </a:lnTo>
                  <a:lnTo>
                    <a:pt x="4767798" y="35935"/>
                  </a:lnTo>
                  <a:lnTo>
                    <a:pt x="4669015" y="28861"/>
                  </a:lnTo>
                  <a:lnTo>
                    <a:pt x="4569654" y="22553"/>
                  </a:lnTo>
                  <a:lnTo>
                    <a:pt x="4469769" y="17015"/>
                  </a:lnTo>
                  <a:lnTo>
                    <a:pt x="4369414" y="12248"/>
                  </a:lnTo>
                  <a:lnTo>
                    <a:pt x="4268642" y="8255"/>
                  </a:lnTo>
                  <a:lnTo>
                    <a:pt x="4167509" y="5040"/>
                  </a:lnTo>
                  <a:lnTo>
                    <a:pt x="4066068" y="2604"/>
                  </a:lnTo>
                  <a:lnTo>
                    <a:pt x="3964374" y="950"/>
                  </a:lnTo>
                  <a:lnTo>
                    <a:pt x="3862480" y="81"/>
                  </a:lnTo>
                  <a:close/>
                </a:path>
              </a:pathLst>
            </a:custGeom>
            <a:solidFill>
              <a:srgbClr val="0EC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4249" y="211"/>
              <a:ext cx="7602220" cy="1176020"/>
            </a:xfrm>
            <a:custGeom>
              <a:avLst/>
              <a:gdLst/>
              <a:ahLst/>
              <a:cxnLst/>
              <a:rect l="l" t="t" r="r" b="b"/>
              <a:pathLst>
                <a:path w="7602219" h="1176020">
                  <a:moveTo>
                    <a:pt x="201409" y="742950"/>
                  </a:moveTo>
                  <a:lnTo>
                    <a:pt x="155131" y="784860"/>
                  </a:lnTo>
                  <a:lnTo>
                    <a:pt x="114835" y="828040"/>
                  </a:lnTo>
                  <a:lnTo>
                    <a:pt x="80546" y="869950"/>
                  </a:lnTo>
                  <a:lnTo>
                    <a:pt x="52285" y="913130"/>
                  </a:lnTo>
                  <a:lnTo>
                    <a:pt x="30077" y="957580"/>
                  </a:lnTo>
                  <a:lnTo>
                    <a:pt x="13945" y="1000760"/>
                  </a:lnTo>
                  <a:lnTo>
                    <a:pt x="3911" y="1045210"/>
                  </a:lnTo>
                  <a:lnTo>
                    <a:pt x="0" y="1088390"/>
                  </a:lnTo>
                  <a:lnTo>
                    <a:pt x="2234" y="1132840"/>
                  </a:lnTo>
                  <a:lnTo>
                    <a:pt x="10636" y="1176020"/>
                  </a:lnTo>
                  <a:lnTo>
                    <a:pt x="10410" y="1165860"/>
                  </a:lnTo>
                  <a:lnTo>
                    <a:pt x="19257" y="1165670"/>
                  </a:lnTo>
                  <a:lnTo>
                    <a:pt x="12661" y="1131570"/>
                  </a:lnTo>
                  <a:lnTo>
                    <a:pt x="10483" y="1089660"/>
                  </a:lnTo>
                  <a:lnTo>
                    <a:pt x="14247" y="1046480"/>
                  </a:lnTo>
                  <a:lnTo>
                    <a:pt x="23969" y="1003300"/>
                  </a:lnTo>
                  <a:lnTo>
                    <a:pt x="39661" y="961390"/>
                  </a:lnTo>
                  <a:lnTo>
                    <a:pt x="61339" y="919480"/>
                  </a:lnTo>
                  <a:lnTo>
                    <a:pt x="89015" y="876300"/>
                  </a:lnTo>
                  <a:lnTo>
                    <a:pt x="122706" y="834390"/>
                  </a:lnTo>
                  <a:lnTo>
                    <a:pt x="162424" y="792480"/>
                  </a:lnTo>
                  <a:lnTo>
                    <a:pt x="208184" y="750570"/>
                  </a:lnTo>
                  <a:lnTo>
                    <a:pt x="201409" y="742950"/>
                  </a:lnTo>
                  <a:close/>
                </a:path>
                <a:path w="7602219" h="1176020">
                  <a:moveTo>
                    <a:pt x="3800647" y="1084580"/>
                  </a:moveTo>
                  <a:lnTo>
                    <a:pt x="19257" y="1165670"/>
                  </a:lnTo>
                  <a:lnTo>
                    <a:pt x="20767" y="1173480"/>
                  </a:lnTo>
                  <a:lnTo>
                    <a:pt x="10636" y="1176020"/>
                  </a:lnTo>
                  <a:lnTo>
                    <a:pt x="3800873" y="1094740"/>
                  </a:lnTo>
                  <a:lnTo>
                    <a:pt x="3800647" y="1084580"/>
                  </a:lnTo>
                  <a:close/>
                </a:path>
                <a:path w="7602219" h="1176020">
                  <a:moveTo>
                    <a:pt x="19257" y="1165670"/>
                  </a:moveTo>
                  <a:lnTo>
                    <a:pt x="10410" y="1165860"/>
                  </a:lnTo>
                  <a:lnTo>
                    <a:pt x="10636" y="1176019"/>
                  </a:lnTo>
                  <a:lnTo>
                    <a:pt x="20767" y="1173480"/>
                  </a:lnTo>
                  <a:lnTo>
                    <a:pt x="19257" y="1165670"/>
                  </a:lnTo>
                  <a:close/>
                </a:path>
                <a:path w="7602219" h="1176020">
                  <a:moveTo>
                    <a:pt x="7590697" y="1084580"/>
                  </a:moveTo>
                  <a:lnTo>
                    <a:pt x="3800873" y="1084580"/>
                  </a:lnTo>
                  <a:lnTo>
                    <a:pt x="3800873" y="1094740"/>
                  </a:lnTo>
                  <a:lnTo>
                    <a:pt x="7591334" y="1094740"/>
                  </a:lnTo>
                  <a:lnTo>
                    <a:pt x="7590697" y="1084580"/>
                  </a:lnTo>
                  <a:close/>
                </a:path>
                <a:path w="7602219" h="1176020">
                  <a:moveTo>
                    <a:pt x="7298679" y="666750"/>
                  </a:moveTo>
                  <a:lnTo>
                    <a:pt x="7292809" y="675640"/>
                  </a:lnTo>
                  <a:lnTo>
                    <a:pt x="7344622" y="712470"/>
                  </a:lnTo>
                  <a:lnTo>
                    <a:pt x="7391499" y="749300"/>
                  </a:lnTo>
                  <a:lnTo>
                    <a:pt x="7433441" y="787400"/>
                  </a:lnTo>
                  <a:lnTo>
                    <a:pt x="7470448" y="825500"/>
                  </a:lnTo>
                  <a:lnTo>
                    <a:pt x="7502521" y="863600"/>
                  </a:lnTo>
                  <a:lnTo>
                    <a:pt x="7529658" y="901700"/>
                  </a:lnTo>
                  <a:lnTo>
                    <a:pt x="7551862" y="939800"/>
                  </a:lnTo>
                  <a:lnTo>
                    <a:pt x="7569131" y="977900"/>
                  </a:lnTo>
                  <a:lnTo>
                    <a:pt x="7581466" y="1017270"/>
                  </a:lnTo>
                  <a:lnTo>
                    <a:pt x="7588867" y="1055370"/>
                  </a:lnTo>
                  <a:lnTo>
                    <a:pt x="7591334" y="1094740"/>
                  </a:lnTo>
                  <a:lnTo>
                    <a:pt x="7601805" y="1094740"/>
                  </a:lnTo>
                  <a:lnTo>
                    <a:pt x="7601138" y="1084580"/>
                  </a:lnTo>
                  <a:lnTo>
                    <a:pt x="7599253" y="1054100"/>
                  </a:lnTo>
                  <a:lnTo>
                    <a:pt x="7591617" y="1014730"/>
                  </a:lnTo>
                  <a:lnTo>
                    <a:pt x="7578924" y="975360"/>
                  </a:lnTo>
                  <a:lnTo>
                    <a:pt x="7561203" y="934720"/>
                  </a:lnTo>
                  <a:lnTo>
                    <a:pt x="7538480" y="895350"/>
                  </a:lnTo>
                  <a:lnTo>
                    <a:pt x="7510784" y="855980"/>
                  </a:lnTo>
                  <a:lnTo>
                    <a:pt x="7478143" y="817880"/>
                  </a:lnTo>
                  <a:lnTo>
                    <a:pt x="7440584" y="779780"/>
                  </a:lnTo>
                  <a:lnTo>
                    <a:pt x="7398135" y="741680"/>
                  </a:lnTo>
                  <a:lnTo>
                    <a:pt x="7350824" y="703580"/>
                  </a:lnTo>
                  <a:lnTo>
                    <a:pt x="7298679" y="666750"/>
                  </a:lnTo>
                  <a:close/>
                </a:path>
                <a:path w="7602219" h="1176020">
                  <a:moveTo>
                    <a:pt x="7601167" y="1084580"/>
                  </a:moveTo>
                  <a:lnTo>
                    <a:pt x="7601805" y="1094740"/>
                  </a:lnTo>
                  <a:lnTo>
                    <a:pt x="7601167" y="1084580"/>
                  </a:lnTo>
                  <a:close/>
                </a:path>
                <a:path w="7602219" h="1176020">
                  <a:moveTo>
                    <a:pt x="3800873" y="1084580"/>
                  </a:moveTo>
                  <a:lnTo>
                    <a:pt x="3800647" y="1084580"/>
                  </a:lnTo>
                  <a:lnTo>
                    <a:pt x="3800873" y="1094739"/>
                  </a:lnTo>
                  <a:lnTo>
                    <a:pt x="3800873" y="1084580"/>
                  </a:lnTo>
                  <a:close/>
                </a:path>
                <a:path w="7602219" h="1176020">
                  <a:moveTo>
                    <a:pt x="966297" y="365760"/>
                  </a:moveTo>
                  <a:lnTo>
                    <a:pt x="907041" y="384810"/>
                  </a:lnTo>
                  <a:lnTo>
                    <a:pt x="849472" y="405130"/>
                  </a:lnTo>
                  <a:lnTo>
                    <a:pt x="793610" y="425450"/>
                  </a:lnTo>
                  <a:lnTo>
                    <a:pt x="739474" y="445770"/>
                  </a:lnTo>
                  <a:lnTo>
                    <a:pt x="687083" y="467360"/>
                  </a:lnTo>
                  <a:lnTo>
                    <a:pt x="636456" y="488950"/>
                  </a:lnTo>
                  <a:lnTo>
                    <a:pt x="587611" y="510540"/>
                  </a:lnTo>
                  <a:lnTo>
                    <a:pt x="540569" y="532130"/>
                  </a:lnTo>
                  <a:lnTo>
                    <a:pt x="451966" y="576580"/>
                  </a:lnTo>
                  <a:lnTo>
                    <a:pt x="410443" y="599440"/>
                  </a:lnTo>
                  <a:lnTo>
                    <a:pt x="333051" y="646430"/>
                  </a:lnTo>
                  <a:lnTo>
                    <a:pt x="297219" y="670560"/>
                  </a:lnTo>
                  <a:lnTo>
                    <a:pt x="263322" y="694690"/>
                  </a:lnTo>
                  <a:lnTo>
                    <a:pt x="231379" y="718820"/>
                  </a:lnTo>
                  <a:lnTo>
                    <a:pt x="201409" y="742950"/>
                  </a:lnTo>
                  <a:lnTo>
                    <a:pt x="208184" y="750570"/>
                  </a:lnTo>
                  <a:lnTo>
                    <a:pt x="237887" y="726440"/>
                  </a:lnTo>
                  <a:lnTo>
                    <a:pt x="269564" y="702310"/>
                  </a:lnTo>
                  <a:lnTo>
                    <a:pt x="308816" y="675640"/>
                  </a:lnTo>
                  <a:lnTo>
                    <a:pt x="376266" y="632460"/>
                  </a:lnTo>
                  <a:lnTo>
                    <a:pt x="415663" y="609600"/>
                  </a:lnTo>
                  <a:lnTo>
                    <a:pt x="456945" y="586740"/>
                  </a:lnTo>
                  <a:lnTo>
                    <a:pt x="500094" y="563880"/>
                  </a:lnTo>
                  <a:lnTo>
                    <a:pt x="545092" y="541020"/>
                  </a:lnTo>
                  <a:lnTo>
                    <a:pt x="591922" y="519430"/>
                  </a:lnTo>
                  <a:lnTo>
                    <a:pt x="640566" y="497840"/>
                  </a:lnTo>
                  <a:lnTo>
                    <a:pt x="691005" y="476250"/>
                  </a:lnTo>
                  <a:lnTo>
                    <a:pt x="743222" y="455930"/>
                  </a:lnTo>
                  <a:lnTo>
                    <a:pt x="797198" y="435610"/>
                  </a:lnTo>
                  <a:lnTo>
                    <a:pt x="852917" y="415290"/>
                  </a:lnTo>
                  <a:lnTo>
                    <a:pt x="910360" y="394970"/>
                  </a:lnTo>
                  <a:lnTo>
                    <a:pt x="969509" y="375920"/>
                  </a:lnTo>
                  <a:lnTo>
                    <a:pt x="966297" y="365760"/>
                  </a:lnTo>
                  <a:close/>
                </a:path>
                <a:path w="7602219" h="1176020">
                  <a:moveTo>
                    <a:pt x="6437652" y="306070"/>
                  </a:moveTo>
                  <a:lnTo>
                    <a:pt x="6434855" y="316230"/>
                  </a:lnTo>
                  <a:lnTo>
                    <a:pt x="6554556" y="351790"/>
                  </a:lnTo>
                  <a:lnTo>
                    <a:pt x="6668490" y="387350"/>
                  </a:lnTo>
                  <a:lnTo>
                    <a:pt x="6776516" y="425450"/>
                  </a:lnTo>
                  <a:lnTo>
                    <a:pt x="6828270" y="444500"/>
                  </a:lnTo>
                  <a:lnTo>
                    <a:pt x="6878495" y="463550"/>
                  </a:lnTo>
                  <a:lnTo>
                    <a:pt x="6927174" y="483870"/>
                  </a:lnTo>
                  <a:lnTo>
                    <a:pt x="6974289" y="504190"/>
                  </a:lnTo>
                  <a:lnTo>
                    <a:pt x="7019822" y="524510"/>
                  </a:lnTo>
                  <a:lnTo>
                    <a:pt x="7063756" y="544830"/>
                  </a:lnTo>
                  <a:lnTo>
                    <a:pt x="7106074" y="566420"/>
                  </a:lnTo>
                  <a:lnTo>
                    <a:pt x="7146758" y="586740"/>
                  </a:lnTo>
                  <a:lnTo>
                    <a:pt x="7185792" y="608330"/>
                  </a:lnTo>
                  <a:lnTo>
                    <a:pt x="7258834" y="652780"/>
                  </a:lnTo>
                  <a:lnTo>
                    <a:pt x="7292809" y="675640"/>
                  </a:lnTo>
                  <a:lnTo>
                    <a:pt x="7298679" y="666750"/>
                  </a:lnTo>
                  <a:lnTo>
                    <a:pt x="7266327" y="645160"/>
                  </a:lnTo>
                  <a:lnTo>
                    <a:pt x="7232448" y="623570"/>
                  </a:lnTo>
                  <a:lnTo>
                    <a:pt x="7197056" y="603250"/>
                  </a:lnTo>
                  <a:lnTo>
                    <a:pt x="7160168" y="582930"/>
                  </a:lnTo>
                  <a:lnTo>
                    <a:pt x="7121798" y="562610"/>
                  </a:lnTo>
                  <a:lnTo>
                    <a:pt x="7081962" y="542290"/>
                  </a:lnTo>
                  <a:lnTo>
                    <a:pt x="7040676" y="521970"/>
                  </a:lnTo>
                  <a:lnTo>
                    <a:pt x="6997953" y="502920"/>
                  </a:lnTo>
                  <a:lnTo>
                    <a:pt x="6953811" y="483870"/>
                  </a:lnTo>
                  <a:lnTo>
                    <a:pt x="6908264" y="464820"/>
                  </a:lnTo>
                  <a:lnTo>
                    <a:pt x="6861327" y="445770"/>
                  </a:lnTo>
                  <a:lnTo>
                    <a:pt x="6813017" y="426720"/>
                  </a:lnTo>
                  <a:lnTo>
                    <a:pt x="6712334" y="391160"/>
                  </a:lnTo>
                  <a:lnTo>
                    <a:pt x="6659993" y="373380"/>
                  </a:lnTo>
                  <a:lnTo>
                    <a:pt x="6606338" y="356870"/>
                  </a:lnTo>
                  <a:lnTo>
                    <a:pt x="6551387" y="339090"/>
                  </a:lnTo>
                  <a:lnTo>
                    <a:pt x="6437652" y="306070"/>
                  </a:lnTo>
                  <a:close/>
                </a:path>
                <a:path w="7602219" h="1176020">
                  <a:moveTo>
                    <a:pt x="2183356" y="105410"/>
                  </a:moveTo>
                  <a:lnTo>
                    <a:pt x="2128032" y="111760"/>
                  </a:lnTo>
                  <a:lnTo>
                    <a:pt x="1965115" y="135890"/>
                  </a:lnTo>
                  <a:lnTo>
                    <a:pt x="1806742" y="162560"/>
                  </a:lnTo>
                  <a:lnTo>
                    <a:pt x="1653169" y="191770"/>
                  </a:lnTo>
                  <a:lnTo>
                    <a:pt x="1553581" y="212090"/>
                  </a:lnTo>
                  <a:lnTo>
                    <a:pt x="1361452" y="255270"/>
                  </a:lnTo>
                  <a:lnTo>
                    <a:pt x="1269064" y="278130"/>
                  </a:lnTo>
                  <a:lnTo>
                    <a:pt x="1179227" y="302260"/>
                  </a:lnTo>
                  <a:lnTo>
                    <a:pt x="1092018" y="327660"/>
                  </a:lnTo>
                  <a:lnTo>
                    <a:pt x="966297" y="365760"/>
                  </a:lnTo>
                  <a:lnTo>
                    <a:pt x="969509" y="375920"/>
                  </a:lnTo>
                  <a:lnTo>
                    <a:pt x="1010636" y="361950"/>
                  </a:lnTo>
                  <a:lnTo>
                    <a:pt x="1094969" y="336550"/>
                  </a:lnTo>
                  <a:lnTo>
                    <a:pt x="1138156" y="325120"/>
                  </a:lnTo>
                  <a:lnTo>
                    <a:pt x="1182010" y="312420"/>
                  </a:lnTo>
                  <a:lnTo>
                    <a:pt x="1226522" y="300990"/>
                  </a:lnTo>
                  <a:lnTo>
                    <a:pt x="1271684" y="288290"/>
                  </a:lnTo>
                  <a:lnTo>
                    <a:pt x="1410964" y="254000"/>
                  </a:lnTo>
                  <a:lnTo>
                    <a:pt x="1458625" y="243840"/>
                  </a:lnTo>
                  <a:lnTo>
                    <a:pt x="1506888" y="232410"/>
                  </a:lnTo>
                  <a:lnTo>
                    <a:pt x="1705761" y="191770"/>
                  </a:lnTo>
                  <a:lnTo>
                    <a:pt x="1808559" y="173990"/>
                  </a:lnTo>
                  <a:lnTo>
                    <a:pt x="1860765" y="163830"/>
                  </a:lnTo>
                  <a:lnTo>
                    <a:pt x="1913497" y="154940"/>
                  </a:lnTo>
                  <a:lnTo>
                    <a:pt x="1966745" y="147320"/>
                  </a:lnTo>
                  <a:lnTo>
                    <a:pt x="2020499" y="138430"/>
                  </a:lnTo>
                  <a:lnTo>
                    <a:pt x="2074751" y="130810"/>
                  </a:lnTo>
                  <a:lnTo>
                    <a:pt x="2129490" y="121920"/>
                  </a:lnTo>
                  <a:lnTo>
                    <a:pt x="2184707" y="114300"/>
                  </a:lnTo>
                  <a:lnTo>
                    <a:pt x="2183356" y="105410"/>
                  </a:lnTo>
                  <a:close/>
                </a:path>
                <a:path w="7602219" h="1176020">
                  <a:moveTo>
                    <a:pt x="5156018" y="72390"/>
                  </a:moveTo>
                  <a:lnTo>
                    <a:pt x="5154914" y="82550"/>
                  </a:lnTo>
                  <a:lnTo>
                    <a:pt x="5318365" y="101600"/>
                  </a:lnTo>
                  <a:lnTo>
                    <a:pt x="5372065" y="109220"/>
                  </a:lnTo>
                  <a:lnTo>
                    <a:pt x="5425358" y="115570"/>
                  </a:lnTo>
                  <a:lnTo>
                    <a:pt x="5582709" y="138430"/>
                  </a:lnTo>
                  <a:lnTo>
                    <a:pt x="5634287" y="147320"/>
                  </a:lnTo>
                  <a:lnTo>
                    <a:pt x="5685414" y="154940"/>
                  </a:lnTo>
                  <a:lnTo>
                    <a:pt x="5933971" y="199390"/>
                  </a:lnTo>
                  <a:lnTo>
                    <a:pt x="5982205" y="209550"/>
                  </a:lnTo>
                  <a:lnTo>
                    <a:pt x="6029926" y="218440"/>
                  </a:lnTo>
                  <a:lnTo>
                    <a:pt x="6123793" y="238760"/>
                  </a:lnTo>
                  <a:lnTo>
                    <a:pt x="6169921" y="250190"/>
                  </a:lnTo>
                  <a:lnTo>
                    <a:pt x="6215500" y="260350"/>
                  </a:lnTo>
                  <a:lnTo>
                    <a:pt x="6260522" y="271780"/>
                  </a:lnTo>
                  <a:lnTo>
                    <a:pt x="6304977" y="281940"/>
                  </a:lnTo>
                  <a:lnTo>
                    <a:pt x="6434855" y="316230"/>
                  </a:lnTo>
                  <a:lnTo>
                    <a:pt x="6437652" y="306070"/>
                  </a:lnTo>
                  <a:lnTo>
                    <a:pt x="6351504" y="283210"/>
                  </a:lnTo>
                  <a:lnTo>
                    <a:pt x="6079341" y="218440"/>
                  </a:lnTo>
                  <a:lnTo>
                    <a:pt x="5837881" y="171450"/>
                  </a:lnTo>
                  <a:lnTo>
                    <a:pt x="5687108" y="144780"/>
                  </a:lnTo>
                  <a:lnTo>
                    <a:pt x="5532206" y="120650"/>
                  </a:lnTo>
                  <a:lnTo>
                    <a:pt x="5373414" y="99060"/>
                  </a:lnTo>
                  <a:lnTo>
                    <a:pt x="5241431" y="82550"/>
                  </a:lnTo>
                  <a:lnTo>
                    <a:pt x="5156018" y="72390"/>
                  </a:lnTo>
                  <a:close/>
                </a:path>
                <a:path w="7602219" h="1176020">
                  <a:moveTo>
                    <a:pt x="3658317" y="1270"/>
                  </a:moveTo>
                  <a:lnTo>
                    <a:pt x="3552771" y="2540"/>
                  </a:lnTo>
                  <a:lnTo>
                    <a:pt x="3342707" y="8890"/>
                  </a:lnTo>
                  <a:lnTo>
                    <a:pt x="3134392" y="17780"/>
                  </a:lnTo>
                  <a:lnTo>
                    <a:pt x="2928299" y="29210"/>
                  </a:lnTo>
                  <a:lnTo>
                    <a:pt x="2524668" y="63500"/>
                  </a:lnTo>
                  <a:lnTo>
                    <a:pt x="2328075" y="86360"/>
                  </a:lnTo>
                  <a:lnTo>
                    <a:pt x="2183356" y="105410"/>
                  </a:lnTo>
                  <a:lnTo>
                    <a:pt x="2184707" y="114300"/>
                  </a:lnTo>
                  <a:lnTo>
                    <a:pt x="2232647" y="107950"/>
                  </a:lnTo>
                  <a:lnTo>
                    <a:pt x="2280859" y="102870"/>
                  </a:lnTo>
                  <a:lnTo>
                    <a:pt x="2378070" y="90170"/>
                  </a:lnTo>
                  <a:lnTo>
                    <a:pt x="2451727" y="82550"/>
                  </a:lnTo>
                  <a:lnTo>
                    <a:pt x="2675462" y="59690"/>
                  </a:lnTo>
                  <a:lnTo>
                    <a:pt x="2725789" y="55880"/>
                  </a:lnTo>
                  <a:lnTo>
                    <a:pt x="2776315" y="50800"/>
                  </a:lnTo>
                  <a:lnTo>
                    <a:pt x="2877932" y="43180"/>
                  </a:lnTo>
                  <a:lnTo>
                    <a:pt x="2929008" y="40640"/>
                  </a:lnTo>
                  <a:lnTo>
                    <a:pt x="3031659" y="33020"/>
                  </a:lnTo>
                  <a:lnTo>
                    <a:pt x="3290850" y="20320"/>
                  </a:lnTo>
                  <a:lnTo>
                    <a:pt x="3343069" y="19050"/>
                  </a:lnTo>
                  <a:lnTo>
                    <a:pt x="3395397" y="16510"/>
                  </a:lnTo>
                  <a:lnTo>
                    <a:pt x="3552966" y="12700"/>
                  </a:lnTo>
                  <a:lnTo>
                    <a:pt x="3605658" y="12700"/>
                  </a:lnTo>
                  <a:lnTo>
                    <a:pt x="3658424" y="11430"/>
                  </a:lnTo>
                  <a:lnTo>
                    <a:pt x="3658317" y="1270"/>
                  </a:lnTo>
                  <a:close/>
                </a:path>
                <a:path w="7602219" h="1176020">
                  <a:moveTo>
                    <a:pt x="3862480" y="0"/>
                  </a:moveTo>
                  <a:lnTo>
                    <a:pt x="3811475" y="0"/>
                  </a:lnTo>
                  <a:lnTo>
                    <a:pt x="3658317" y="1270"/>
                  </a:lnTo>
                  <a:lnTo>
                    <a:pt x="3658424" y="11430"/>
                  </a:lnTo>
                  <a:lnTo>
                    <a:pt x="3964247" y="11430"/>
                  </a:lnTo>
                  <a:lnTo>
                    <a:pt x="4268270" y="19050"/>
                  </a:lnTo>
                  <a:lnTo>
                    <a:pt x="4318663" y="21590"/>
                  </a:lnTo>
                  <a:lnTo>
                    <a:pt x="4368959" y="22860"/>
                  </a:lnTo>
                  <a:lnTo>
                    <a:pt x="4569031" y="33020"/>
                  </a:lnTo>
                  <a:lnTo>
                    <a:pt x="4618738" y="36830"/>
                  </a:lnTo>
                  <a:lnTo>
                    <a:pt x="4668307" y="39370"/>
                  </a:lnTo>
                  <a:lnTo>
                    <a:pt x="4913844" y="58420"/>
                  </a:lnTo>
                  <a:lnTo>
                    <a:pt x="4962442" y="63500"/>
                  </a:lnTo>
                  <a:lnTo>
                    <a:pt x="5010855" y="67310"/>
                  </a:lnTo>
                  <a:lnTo>
                    <a:pt x="5154914" y="82550"/>
                  </a:lnTo>
                  <a:lnTo>
                    <a:pt x="5156018" y="72390"/>
                  </a:lnTo>
                  <a:lnTo>
                    <a:pt x="5011867" y="57150"/>
                  </a:lnTo>
                  <a:lnTo>
                    <a:pt x="4816955" y="40640"/>
                  </a:lnTo>
                  <a:lnTo>
                    <a:pt x="4619404" y="26670"/>
                  </a:lnTo>
                  <a:lnTo>
                    <a:pt x="4369414" y="12700"/>
                  </a:lnTo>
                  <a:lnTo>
                    <a:pt x="4116824" y="3810"/>
                  </a:lnTo>
                  <a:lnTo>
                    <a:pt x="3862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1255" y="2036587"/>
              <a:ext cx="7476212" cy="13769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73609" y="2298359"/>
              <a:ext cx="7183120" cy="1083945"/>
            </a:xfrm>
            <a:custGeom>
              <a:avLst/>
              <a:gdLst/>
              <a:ahLst/>
              <a:cxnLst/>
              <a:rect l="l" t="t" r="r" b="b"/>
              <a:pathLst>
                <a:path w="7183119" h="1083945">
                  <a:moveTo>
                    <a:pt x="7183027" y="0"/>
                  </a:moveTo>
                  <a:lnTo>
                    <a:pt x="0" y="0"/>
                  </a:lnTo>
                  <a:lnTo>
                    <a:pt x="2299" y="38773"/>
                  </a:lnTo>
                  <a:lnTo>
                    <a:pt x="9181" y="77441"/>
                  </a:lnTo>
                  <a:lnTo>
                    <a:pt x="20621" y="115968"/>
                  </a:lnTo>
                  <a:lnTo>
                    <a:pt x="36596" y="154316"/>
                  </a:lnTo>
                  <a:lnTo>
                    <a:pt x="57082" y="192450"/>
                  </a:lnTo>
                  <a:lnTo>
                    <a:pt x="82055" y="230334"/>
                  </a:lnTo>
                  <a:lnTo>
                    <a:pt x="111491" y="267932"/>
                  </a:lnTo>
                  <a:lnTo>
                    <a:pt x="145366" y="305206"/>
                  </a:lnTo>
                  <a:lnTo>
                    <a:pt x="183657" y="342121"/>
                  </a:lnTo>
                  <a:lnTo>
                    <a:pt x="226338" y="378640"/>
                  </a:lnTo>
                  <a:lnTo>
                    <a:pt x="273387" y="414728"/>
                  </a:lnTo>
                  <a:lnTo>
                    <a:pt x="306108" y="437805"/>
                  </a:lnTo>
                  <a:lnTo>
                    <a:pt x="340555" y="460624"/>
                  </a:lnTo>
                  <a:lnTo>
                    <a:pt x="376711" y="483177"/>
                  </a:lnTo>
                  <a:lnTo>
                    <a:pt x="414557" y="505456"/>
                  </a:lnTo>
                  <a:lnTo>
                    <a:pt x="454074" y="527452"/>
                  </a:lnTo>
                  <a:lnTo>
                    <a:pt x="495243" y="549157"/>
                  </a:lnTo>
                  <a:lnTo>
                    <a:pt x="538048" y="570563"/>
                  </a:lnTo>
                  <a:lnTo>
                    <a:pt x="582468" y="591660"/>
                  </a:lnTo>
                  <a:lnTo>
                    <a:pt x="628486" y="612442"/>
                  </a:lnTo>
                  <a:lnTo>
                    <a:pt x="676083" y="632899"/>
                  </a:lnTo>
                  <a:lnTo>
                    <a:pt x="725241" y="653024"/>
                  </a:lnTo>
                  <a:lnTo>
                    <a:pt x="775941" y="672807"/>
                  </a:lnTo>
                  <a:lnTo>
                    <a:pt x="828165" y="692242"/>
                  </a:lnTo>
                  <a:lnTo>
                    <a:pt x="881894" y="711318"/>
                  </a:lnTo>
                  <a:lnTo>
                    <a:pt x="937110" y="730028"/>
                  </a:lnTo>
                  <a:lnTo>
                    <a:pt x="993795" y="748364"/>
                  </a:lnTo>
                  <a:lnTo>
                    <a:pt x="1051929" y="766317"/>
                  </a:lnTo>
                  <a:lnTo>
                    <a:pt x="1095782" y="779325"/>
                  </a:lnTo>
                  <a:lnTo>
                    <a:pt x="1140331" y="792094"/>
                  </a:lnTo>
                  <a:lnTo>
                    <a:pt x="1185566" y="804624"/>
                  </a:lnTo>
                  <a:lnTo>
                    <a:pt x="1231476" y="816910"/>
                  </a:lnTo>
                  <a:lnTo>
                    <a:pt x="1278049" y="828951"/>
                  </a:lnTo>
                  <a:lnTo>
                    <a:pt x="1325274" y="840745"/>
                  </a:lnTo>
                  <a:lnTo>
                    <a:pt x="1373141" y="852290"/>
                  </a:lnTo>
                  <a:lnTo>
                    <a:pt x="1421637" y="863583"/>
                  </a:lnTo>
                  <a:lnTo>
                    <a:pt x="1470753" y="874622"/>
                  </a:lnTo>
                  <a:lnTo>
                    <a:pt x="1520475" y="885405"/>
                  </a:lnTo>
                  <a:lnTo>
                    <a:pt x="1570795" y="895929"/>
                  </a:lnTo>
                  <a:lnTo>
                    <a:pt x="1621700" y="906193"/>
                  </a:lnTo>
                  <a:lnTo>
                    <a:pt x="1673179" y="916193"/>
                  </a:lnTo>
                  <a:lnTo>
                    <a:pt x="1725221" y="925929"/>
                  </a:lnTo>
                  <a:lnTo>
                    <a:pt x="1777815" y="935397"/>
                  </a:lnTo>
                  <a:lnTo>
                    <a:pt x="1830950" y="944595"/>
                  </a:lnTo>
                  <a:lnTo>
                    <a:pt x="1884615" y="953521"/>
                  </a:lnTo>
                  <a:lnTo>
                    <a:pt x="1938798" y="962173"/>
                  </a:lnTo>
                  <a:lnTo>
                    <a:pt x="1993488" y="970549"/>
                  </a:lnTo>
                  <a:lnTo>
                    <a:pt x="2048675" y="978646"/>
                  </a:lnTo>
                  <a:lnTo>
                    <a:pt x="2104346" y="986462"/>
                  </a:lnTo>
                  <a:lnTo>
                    <a:pt x="2160492" y="993994"/>
                  </a:lnTo>
                  <a:lnTo>
                    <a:pt x="2217100" y="1001242"/>
                  </a:lnTo>
                  <a:lnTo>
                    <a:pt x="2265643" y="1007184"/>
                  </a:lnTo>
                  <a:lnTo>
                    <a:pt x="2314436" y="1012909"/>
                  </a:lnTo>
                  <a:lnTo>
                    <a:pt x="2363470" y="1018415"/>
                  </a:lnTo>
                  <a:lnTo>
                    <a:pt x="2412737" y="1023702"/>
                  </a:lnTo>
                  <a:lnTo>
                    <a:pt x="2462229" y="1028769"/>
                  </a:lnTo>
                  <a:lnTo>
                    <a:pt x="2511937" y="1033617"/>
                  </a:lnTo>
                  <a:lnTo>
                    <a:pt x="2561855" y="1038244"/>
                  </a:lnTo>
                  <a:lnTo>
                    <a:pt x="2611973" y="1042650"/>
                  </a:lnTo>
                  <a:lnTo>
                    <a:pt x="2662283" y="1046835"/>
                  </a:lnTo>
                  <a:lnTo>
                    <a:pt x="2712778" y="1050798"/>
                  </a:lnTo>
                  <a:lnTo>
                    <a:pt x="2763449" y="1054538"/>
                  </a:lnTo>
                  <a:lnTo>
                    <a:pt x="2814288" y="1058055"/>
                  </a:lnTo>
                  <a:lnTo>
                    <a:pt x="2865287" y="1061349"/>
                  </a:lnTo>
                  <a:lnTo>
                    <a:pt x="2916437" y="1064420"/>
                  </a:lnTo>
                  <a:lnTo>
                    <a:pt x="2967732" y="1067265"/>
                  </a:lnTo>
                  <a:lnTo>
                    <a:pt x="3019162" y="1069886"/>
                  </a:lnTo>
                  <a:lnTo>
                    <a:pt x="3070719" y="1072282"/>
                  </a:lnTo>
                  <a:lnTo>
                    <a:pt x="3122396" y="1074452"/>
                  </a:lnTo>
                  <a:lnTo>
                    <a:pt x="3174184" y="1076395"/>
                  </a:lnTo>
                  <a:lnTo>
                    <a:pt x="3226075" y="1078112"/>
                  </a:lnTo>
                  <a:lnTo>
                    <a:pt x="3278060" y="1079601"/>
                  </a:lnTo>
                  <a:lnTo>
                    <a:pt x="3330133" y="1080862"/>
                  </a:lnTo>
                  <a:lnTo>
                    <a:pt x="3382284" y="1081896"/>
                  </a:lnTo>
                  <a:lnTo>
                    <a:pt x="3434506" y="1082700"/>
                  </a:lnTo>
                  <a:lnTo>
                    <a:pt x="3486790" y="1083275"/>
                  </a:lnTo>
                  <a:lnTo>
                    <a:pt x="3539129" y="1083621"/>
                  </a:lnTo>
                  <a:lnTo>
                    <a:pt x="3591513" y="1083736"/>
                  </a:lnTo>
                  <a:lnTo>
                    <a:pt x="3643898" y="1083621"/>
                  </a:lnTo>
                  <a:lnTo>
                    <a:pt x="3696236" y="1083275"/>
                  </a:lnTo>
                  <a:lnTo>
                    <a:pt x="3748520" y="1082700"/>
                  </a:lnTo>
                  <a:lnTo>
                    <a:pt x="3800742" y="1081896"/>
                  </a:lnTo>
                  <a:lnTo>
                    <a:pt x="3852893" y="1080862"/>
                  </a:lnTo>
                  <a:lnTo>
                    <a:pt x="3904966" y="1079601"/>
                  </a:lnTo>
                  <a:lnTo>
                    <a:pt x="3956952" y="1078112"/>
                  </a:lnTo>
                  <a:lnTo>
                    <a:pt x="4008843" y="1076395"/>
                  </a:lnTo>
                  <a:lnTo>
                    <a:pt x="4060630" y="1074452"/>
                  </a:lnTo>
                  <a:lnTo>
                    <a:pt x="4112307" y="1072282"/>
                  </a:lnTo>
                  <a:lnTo>
                    <a:pt x="4163864" y="1069886"/>
                  </a:lnTo>
                  <a:lnTo>
                    <a:pt x="4215294" y="1067265"/>
                  </a:lnTo>
                  <a:lnTo>
                    <a:pt x="4266589" y="1064420"/>
                  </a:lnTo>
                  <a:lnTo>
                    <a:pt x="4317740" y="1061349"/>
                  </a:lnTo>
                  <a:lnTo>
                    <a:pt x="4368738" y="1058055"/>
                  </a:lnTo>
                  <a:lnTo>
                    <a:pt x="4419577" y="1054538"/>
                  </a:lnTo>
                  <a:lnTo>
                    <a:pt x="4470248" y="1050798"/>
                  </a:lnTo>
                  <a:lnTo>
                    <a:pt x="4520743" y="1046835"/>
                  </a:lnTo>
                  <a:lnTo>
                    <a:pt x="4571054" y="1042650"/>
                  </a:lnTo>
                  <a:lnTo>
                    <a:pt x="4621171" y="1038244"/>
                  </a:lnTo>
                  <a:lnTo>
                    <a:pt x="4671089" y="1033617"/>
                  </a:lnTo>
                  <a:lnTo>
                    <a:pt x="4720798" y="1028769"/>
                  </a:lnTo>
                  <a:lnTo>
                    <a:pt x="4770289" y="1023702"/>
                  </a:lnTo>
                  <a:lnTo>
                    <a:pt x="4819556" y="1018415"/>
                  </a:lnTo>
                  <a:lnTo>
                    <a:pt x="4868590" y="1012909"/>
                  </a:lnTo>
                  <a:lnTo>
                    <a:pt x="4917383" y="1007184"/>
                  </a:lnTo>
                  <a:lnTo>
                    <a:pt x="4965926" y="1001242"/>
                  </a:lnTo>
                  <a:lnTo>
                    <a:pt x="5022534" y="993994"/>
                  </a:lnTo>
                  <a:lnTo>
                    <a:pt x="5078680" y="986462"/>
                  </a:lnTo>
                  <a:lnTo>
                    <a:pt x="5134351" y="978646"/>
                  </a:lnTo>
                  <a:lnTo>
                    <a:pt x="5189538" y="970549"/>
                  </a:lnTo>
                  <a:lnTo>
                    <a:pt x="5244228" y="962173"/>
                  </a:lnTo>
                  <a:lnTo>
                    <a:pt x="5298411" y="953521"/>
                  </a:lnTo>
                  <a:lnTo>
                    <a:pt x="5352076" y="944595"/>
                  </a:lnTo>
                  <a:lnTo>
                    <a:pt x="5405211" y="935397"/>
                  </a:lnTo>
                  <a:lnTo>
                    <a:pt x="5457805" y="925929"/>
                  </a:lnTo>
                  <a:lnTo>
                    <a:pt x="5509847" y="916193"/>
                  </a:lnTo>
                  <a:lnTo>
                    <a:pt x="5561326" y="906193"/>
                  </a:lnTo>
                  <a:lnTo>
                    <a:pt x="5612231" y="895929"/>
                  </a:lnTo>
                  <a:lnTo>
                    <a:pt x="5662550" y="885405"/>
                  </a:lnTo>
                  <a:lnTo>
                    <a:pt x="5712273" y="874622"/>
                  </a:lnTo>
                  <a:lnTo>
                    <a:pt x="5761388" y="863583"/>
                  </a:lnTo>
                  <a:lnTo>
                    <a:pt x="5809885" y="852290"/>
                  </a:lnTo>
                  <a:lnTo>
                    <a:pt x="5857751" y="840745"/>
                  </a:lnTo>
                  <a:lnTo>
                    <a:pt x="5904977" y="828951"/>
                  </a:lnTo>
                  <a:lnTo>
                    <a:pt x="5951550" y="816910"/>
                  </a:lnTo>
                  <a:lnTo>
                    <a:pt x="5997459" y="804624"/>
                  </a:lnTo>
                  <a:lnTo>
                    <a:pt x="6042695" y="792094"/>
                  </a:lnTo>
                  <a:lnTo>
                    <a:pt x="6087244" y="779325"/>
                  </a:lnTo>
                  <a:lnTo>
                    <a:pt x="6131097" y="766317"/>
                  </a:lnTo>
                  <a:lnTo>
                    <a:pt x="6189231" y="748364"/>
                  </a:lnTo>
                  <a:lnTo>
                    <a:pt x="6245916" y="730028"/>
                  </a:lnTo>
                  <a:lnTo>
                    <a:pt x="6301132" y="711318"/>
                  </a:lnTo>
                  <a:lnTo>
                    <a:pt x="6354861" y="692242"/>
                  </a:lnTo>
                  <a:lnTo>
                    <a:pt x="6407085" y="672807"/>
                  </a:lnTo>
                  <a:lnTo>
                    <a:pt x="6457785" y="653024"/>
                  </a:lnTo>
                  <a:lnTo>
                    <a:pt x="6506943" y="632899"/>
                  </a:lnTo>
                  <a:lnTo>
                    <a:pt x="6554540" y="612442"/>
                  </a:lnTo>
                  <a:lnTo>
                    <a:pt x="6600558" y="591661"/>
                  </a:lnTo>
                  <a:lnTo>
                    <a:pt x="6644978" y="570563"/>
                  </a:lnTo>
                  <a:lnTo>
                    <a:pt x="6687783" y="549157"/>
                  </a:lnTo>
                  <a:lnTo>
                    <a:pt x="6728953" y="527452"/>
                  </a:lnTo>
                  <a:lnTo>
                    <a:pt x="6768470" y="505456"/>
                  </a:lnTo>
                  <a:lnTo>
                    <a:pt x="6806315" y="483177"/>
                  </a:lnTo>
                  <a:lnTo>
                    <a:pt x="6842471" y="460624"/>
                  </a:lnTo>
                  <a:lnTo>
                    <a:pt x="6876918" y="437805"/>
                  </a:lnTo>
                  <a:lnTo>
                    <a:pt x="6909639" y="414728"/>
                  </a:lnTo>
                  <a:lnTo>
                    <a:pt x="6956688" y="378640"/>
                  </a:lnTo>
                  <a:lnTo>
                    <a:pt x="6999370" y="342121"/>
                  </a:lnTo>
                  <a:lnTo>
                    <a:pt x="7037660" y="305206"/>
                  </a:lnTo>
                  <a:lnTo>
                    <a:pt x="7071535" y="267932"/>
                  </a:lnTo>
                  <a:lnTo>
                    <a:pt x="7100971" y="230335"/>
                  </a:lnTo>
                  <a:lnTo>
                    <a:pt x="7125944" y="192451"/>
                  </a:lnTo>
                  <a:lnTo>
                    <a:pt x="7146430" y="154316"/>
                  </a:lnTo>
                  <a:lnTo>
                    <a:pt x="7162405" y="115968"/>
                  </a:lnTo>
                  <a:lnTo>
                    <a:pt x="7173846" y="77441"/>
                  </a:lnTo>
                  <a:lnTo>
                    <a:pt x="7180728" y="38773"/>
                  </a:lnTo>
                  <a:lnTo>
                    <a:pt x="7183027" y="0"/>
                  </a:lnTo>
                  <a:close/>
                </a:path>
              </a:pathLst>
            </a:custGeom>
            <a:solidFill>
              <a:srgbClr val="0EC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73609" y="2298785"/>
              <a:ext cx="7183120" cy="1083310"/>
            </a:xfrm>
            <a:custGeom>
              <a:avLst/>
              <a:gdLst/>
              <a:ahLst/>
              <a:cxnLst/>
              <a:rect l="l" t="t" r="r" b="b"/>
              <a:pathLst>
                <a:path w="7183119" h="1083310">
                  <a:moveTo>
                    <a:pt x="2218399" y="990600"/>
                  </a:moveTo>
                  <a:lnTo>
                    <a:pt x="2363470" y="1018540"/>
                  </a:lnTo>
                  <a:lnTo>
                    <a:pt x="2561855" y="1038860"/>
                  </a:lnTo>
                  <a:lnTo>
                    <a:pt x="2763449" y="1055370"/>
                  </a:lnTo>
                  <a:lnTo>
                    <a:pt x="2967732" y="1068070"/>
                  </a:lnTo>
                  <a:lnTo>
                    <a:pt x="3174184" y="1076960"/>
                  </a:lnTo>
                  <a:lnTo>
                    <a:pt x="3382284" y="1082040"/>
                  </a:lnTo>
                  <a:lnTo>
                    <a:pt x="3591513" y="1083310"/>
                  </a:lnTo>
                  <a:lnTo>
                    <a:pt x="3591513" y="1073150"/>
                  </a:lnTo>
                  <a:lnTo>
                    <a:pt x="3486880" y="1073150"/>
                  </a:lnTo>
                  <a:lnTo>
                    <a:pt x="3434642" y="1071880"/>
                  </a:lnTo>
                  <a:lnTo>
                    <a:pt x="3382465" y="1071880"/>
                  </a:lnTo>
                  <a:lnTo>
                    <a:pt x="3226394" y="1068070"/>
                  </a:lnTo>
                  <a:lnTo>
                    <a:pt x="3174550" y="1065530"/>
                  </a:lnTo>
                  <a:lnTo>
                    <a:pt x="3122809" y="1064260"/>
                  </a:lnTo>
                  <a:lnTo>
                    <a:pt x="2865938" y="1051560"/>
                  </a:lnTo>
                  <a:lnTo>
                    <a:pt x="2612869" y="1032510"/>
                  </a:lnTo>
                  <a:lnTo>
                    <a:pt x="2562800" y="1027430"/>
                  </a:lnTo>
                  <a:lnTo>
                    <a:pt x="2512933" y="1023620"/>
                  </a:lnTo>
                  <a:lnTo>
                    <a:pt x="2315633" y="1003300"/>
                  </a:lnTo>
                  <a:lnTo>
                    <a:pt x="2218399" y="990600"/>
                  </a:lnTo>
                  <a:close/>
                </a:path>
                <a:path w="7183119" h="1083310">
                  <a:moveTo>
                    <a:pt x="4964627" y="990600"/>
                  </a:moveTo>
                  <a:lnTo>
                    <a:pt x="4867394" y="1003300"/>
                  </a:lnTo>
                  <a:lnTo>
                    <a:pt x="4670094" y="1023620"/>
                  </a:lnTo>
                  <a:lnTo>
                    <a:pt x="4620226" y="1027430"/>
                  </a:lnTo>
                  <a:lnTo>
                    <a:pt x="4570158" y="1032510"/>
                  </a:lnTo>
                  <a:lnTo>
                    <a:pt x="4317088" y="1051560"/>
                  </a:lnTo>
                  <a:lnTo>
                    <a:pt x="4060218" y="1064260"/>
                  </a:lnTo>
                  <a:lnTo>
                    <a:pt x="4008477" y="1065530"/>
                  </a:lnTo>
                  <a:lnTo>
                    <a:pt x="3956632" y="1068070"/>
                  </a:lnTo>
                  <a:lnTo>
                    <a:pt x="3800561" y="1071880"/>
                  </a:lnTo>
                  <a:lnTo>
                    <a:pt x="3748385" y="1071880"/>
                  </a:lnTo>
                  <a:lnTo>
                    <a:pt x="3696146" y="1073150"/>
                  </a:lnTo>
                  <a:lnTo>
                    <a:pt x="3591513" y="1073150"/>
                  </a:lnTo>
                  <a:lnTo>
                    <a:pt x="3591513" y="1083310"/>
                  </a:lnTo>
                  <a:lnTo>
                    <a:pt x="3800742" y="1082040"/>
                  </a:lnTo>
                  <a:lnTo>
                    <a:pt x="4008843" y="1076960"/>
                  </a:lnTo>
                  <a:lnTo>
                    <a:pt x="4215295" y="1068070"/>
                  </a:lnTo>
                  <a:lnTo>
                    <a:pt x="4419578" y="1055370"/>
                  </a:lnTo>
                  <a:lnTo>
                    <a:pt x="4621172" y="1038860"/>
                  </a:lnTo>
                  <a:lnTo>
                    <a:pt x="4819556" y="1018540"/>
                  </a:lnTo>
                  <a:lnTo>
                    <a:pt x="4965926" y="1002030"/>
                  </a:lnTo>
                  <a:lnTo>
                    <a:pt x="4964627" y="990600"/>
                  </a:lnTo>
                  <a:close/>
                </a:path>
                <a:path w="7183119" h="1083310">
                  <a:moveTo>
                    <a:pt x="1054954" y="756920"/>
                  </a:moveTo>
                  <a:lnTo>
                    <a:pt x="1185566" y="805180"/>
                  </a:lnTo>
                  <a:lnTo>
                    <a:pt x="1278049" y="829310"/>
                  </a:lnTo>
                  <a:lnTo>
                    <a:pt x="1470753" y="875030"/>
                  </a:lnTo>
                  <a:lnTo>
                    <a:pt x="1570795" y="896620"/>
                  </a:lnTo>
                  <a:lnTo>
                    <a:pt x="1673179" y="916940"/>
                  </a:lnTo>
                  <a:lnTo>
                    <a:pt x="1777815" y="935990"/>
                  </a:lnTo>
                  <a:lnTo>
                    <a:pt x="1884615" y="953770"/>
                  </a:lnTo>
                  <a:lnTo>
                    <a:pt x="2048675" y="979170"/>
                  </a:lnTo>
                  <a:lnTo>
                    <a:pt x="2217100" y="1002030"/>
                  </a:lnTo>
                  <a:lnTo>
                    <a:pt x="2218399" y="990600"/>
                  </a:lnTo>
                  <a:lnTo>
                    <a:pt x="2161849" y="984250"/>
                  </a:lnTo>
                  <a:lnTo>
                    <a:pt x="2050154" y="969010"/>
                  </a:lnTo>
                  <a:lnTo>
                    <a:pt x="1995031" y="960120"/>
                  </a:lnTo>
                  <a:lnTo>
                    <a:pt x="1940406" y="952500"/>
                  </a:lnTo>
                  <a:lnTo>
                    <a:pt x="1779628" y="925830"/>
                  </a:lnTo>
                  <a:lnTo>
                    <a:pt x="1675137" y="905510"/>
                  </a:lnTo>
                  <a:lnTo>
                    <a:pt x="1623732" y="896620"/>
                  </a:lnTo>
                  <a:lnTo>
                    <a:pt x="1572903" y="886460"/>
                  </a:lnTo>
                  <a:lnTo>
                    <a:pt x="1522660" y="875030"/>
                  </a:lnTo>
                  <a:lnTo>
                    <a:pt x="1473016" y="864870"/>
                  </a:lnTo>
                  <a:lnTo>
                    <a:pt x="1280639" y="819150"/>
                  </a:lnTo>
                  <a:lnTo>
                    <a:pt x="1234151" y="806450"/>
                  </a:lnTo>
                  <a:lnTo>
                    <a:pt x="1188327" y="795020"/>
                  </a:lnTo>
                  <a:lnTo>
                    <a:pt x="1054954" y="756920"/>
                  </a:lnTo>
                  <a:close/>
                </a:path>
                <a:path w="7183119" h="1083310">
                  <a:moveTo>
                    <a:pt x="6128072" y="756920"/>
                  </a:moveTo>
                  <a:lnTo>
                    <a:pt x="5994699" y="795020"/>
                  </a:lnTo>
                  <a:lnTo>
                    <a:pt x="5948875" y="806450"/>
                  </a:lnTo>
                  <a:lnTo>
                    <a:pt x="5902387" y="819150"/>
                  </a:lnTo>
                  <a:lnTo>
                    <a:pt x="5710010" y="864870"/>
                  </a:lnTo>
                  <a:lnTo>
                    <a:pt x="5660366" y="875030"/>
                  </a:lnTo>
                  <a:lnTo>
                    <a:pt x="5610124" y="886460"/>
                  </a:lnTo>
                  <a:lnTo>
                    <a:pt x="5559295" y="896620"/>
                  </a:lnTo>
                  <a:lnTo>
                    <a:pt x="5507890" y="905510"/>
                  </a:lnTo>
                  <a:lnTo>
                    <a:pt x="5403398" y="925830"/>
                  </a:lnTo>
                  <a:lnTo>
                    <a:pt x="5242621" y="952500"/>
                  </a:lnTo>
                  <a:lnTo>
                    <a:pt x="5187996" y="960120"/>
                  </a:lnTo>
                  <a:lnTo>
                    <a:pt x="5132872" y="969010"/>
                  </a:lnTo>
                  <a:lnTo>
                    <a:pt x="5021177" y="984250"/>
                  </a:lnTo>
                  <a:lnTo>
                    <a:pt x="4964627" y="990600"/>
                  </a:lnTo>
                  <a:lnTo>
                    <a:pt x="4965926" y="1002030"/>
                  </a:lnTo>
                  <a:lnTo>
                    <a:pt x="5134351" y="979170"/>
                  </a:lnTo>
                  <a:lnTo>
                    <a:pt x="5298411" y="953770"/>
                  </a:lnTo>
                  <a:lnTo>
                    <a:pt x="5405210" y="935990"/>
                  </a:lnTo>
                  <a:lnTo>
                    <a:pt x="5509846" y="916940"/>
                  </a:lnTo>
                  <a:lnTo>
                    <a:pt x="5612230" y="896620"/>
                  </a:lnTo>
                  <a:lnTo>
                    <a:pt x="5712273" y="875030"/>
                  </a:lnTo>
                  <a:lnTo>
                    <a:pt x="5904976" y="829310"/>
                  </a:lnTo>
                  <a:lnTo>
                    <a:pt x="5997459" y="805180"/>
                  </a:lnTo>
                  <a:lnTo>
                    <a:pt x="6131097" y="767080"/>
                  </a:lnTo>
                  <a:lnTo>
                    <a:pt x="6128072" y="756920"/>
                  </a:lnTo>
                  <a:close/>
                </a:path>
                <a:path w="7183119" h="1083310">
                  <a:moveTo>
                    <a:pt x="279553" y="406400"/>
                  </a:moveTo>
                  <a:lnTo>
                    <a:pt x="306109" y="438150"/>
                  </a:lnTo>
                  <a:lnTo>
                    <a:pt x="340556" y="461010"/>
                  </a:lnTo>
                  <a:lnTo>
                    <a:pt x="376712" y="483870"/>
                  </a:lnTo>
                  <a:lnTo>
                    <a:pt x="414557" y="505460"/>
                  </a:lnTo>
                  <a:lnTo>
                    <a:pt x="495244" y="549910"/>
                  </a:lnTo>
                  <a:lnTo>
                    <a:pt x="538048" y="570230"/>
                  </a:lnTo>
                  <a:lnTo>
                    <a:pt x="582468" y="591820"/>
                  </a:lnTo>
                  <a:lnTo>
                    <a:pt x="628486" y="612140"/>
                  </a:lnTo>
                  <a:lnTo>
                    <a:pt x="676083" y="633730"/>
                  </a:lnTo>
                  <a:lnTo>
                    <a:pt x="725241" y="652780"/>
                  </a:lnTo>
                  <a:lnTo>
                    <a:pt x="775941" y="673100"/>
                  </a:lnTo>
                  <a:lnTo>
                    <a:pt x="828165" y="692150"/>
                  </a:lnTo>
                  <a:lnTo>
                    <a:pt x="937110" y="730250"/>
                  </a:lnTo>
                  <a:lnTo>
                    <a:pt x="993795" y="748030"/>
                  </a:lnTo>
                  <a:lnTo>
                    <a:pt x="1051930" y="767080"/>
                  </a:lnTo>
                  <a:lnTo>
                    <a:pt x="1054954" y="756920"/>
                  </a:lnTo>
                  <a:lnTo>
                    <a:pt x="996927" y="739140"/>
                  </a:lnTo>
                  <a:lnTo>
                    <a:pt x="885280" y="701040"/>
                  </a:lnTo>
                  <a:lnTo>
                    <a:pt x="831696" y="681990"/>
                  </a:lnTo>
                  <a:lnTo>
                    <a:pt x="779628" y="662940"/>
                  </a:lnTo>
                  <a:lnTo>
                    <a:pt x="729094" y="643890"/>
                  </a:lnTo>
                  <a:lnTo>
                    <a:pt x="680112" y="623570"/>
                  </a:lnTo>
                  <a:lnTo>
                    <a:pt x="632700" y="603250"/>
                  </a:lnTo>
                  <a:lnTo>
                    <a:pt x="586876" y="582930"/>
                  </a:lnTo>
                  <a:lnTo>
                    <a:pt x="542656" y="561340"/>
                  </a:lnTo>
                  <a:lnTo>
                    <a:pt x="500059" y="539750"/>
                  </a:lnTo>
                  <a:lnTo>
                    <a:pt x="459103" y="518160"/>
                  </a:lnTo>
                  <a:lnTo>
                    <a:pt x="419806" y="496570"/>
                  </a:lnTo>
                  <a:lnTo>
                    <a:pt x="382184" y="474980"/>
                  </a:lnTo>
                  <a:lnTo>
                    <a:pt x="346256" y="452120"/>
                  </a:lnTo>
                  <a:lnTo>
                    <a:pt x="312040" y="429260"/>
                  </a:lnTo>
                  <a:lnTo>
                    <a:pt x="279553" y="406400"/>
                  </a:lnTo>
                  <a:close/>
                </a:path>
                <a:path w="7183119" h="1083310">
                  <a:moveTo>
                    <a:pt x="6903474" y="406400"/>
                  </a:moveTo>
                  <a:lnTo>
                    <a:pt x="6870987" y="429260"/>
                  </a:lnTo>
                  <a:lnTo>
                    <a:pt x="6836771" y="452120"/>
                  </a:lnTo>
                  <a:lnTo>
                    <a:pt x="6800843" y="474980"/>
                  </a:lnTo>
                  <a:lnTo>
                    <a:pt x="6763221" y="496570"/>
                  </a:lnTo>
                  <a:lnTo>
                    <a:pt x="6723923" y="518160"/>
                  </a:lnTo>
                  <a:lnTo>
                    <a:pt x="6682967" y="539750"/>
                  </a:lnTo>
                  <a:lnTo>
                    <a:pt x="6640371" y="561340"/>
                  </a:lnTo>
                  <a:lnTo>
                    <a:pt x="6596151" y="582930"/>
                  </a:lnTo>
                  <a:lnTo>
                    <a:pt x="6550326" y="603250"/>
                  </a:lnTo>
                  <a:lnTo>
                    <a:pt x="6502914" y="623570"/>
                  </a:lnTo>
                  <a:lnTo>
                    <a:pt x="6453933" y="643890"/>
                  </a:lnTo>
                  <a:lnTo>
                    <a:pt x="6403399" y="662940"/>
                  </a:lnTo>
                  <a:lnTo>
                    <a:pt x="6351331" y="681990"/>
                  </a:lnTo>
                  <a:lnTo>
                    <a:pt x="6297747" y="701040"/>
                  </a:lnTo>
                  <a:lnTo>
                    <a:pt x="6186099" y="739140"/>
                  </a:lnTo>
                  <a:lnTo>
                    <a:pt x="6128072" y="756920"/>
                  </a:lnTo>
                  <a:lnTo>
                    <a:pt x="6131097" y="767080"/>
                  </a:lnTo>
                  <a:lnTo>
                    <a:pt x="6189231" y="748030"/>
                  </a:lnTo>
                  <a:lnTo>
                    <a:pt x="6245916" y="730250"/>
                  </a:lnTo>
                  <a:lnTo>
                    <a:pt x="6354861" y="692150"/>
                  </a:lnTo>
                  <a:lnTo>
                    <a:pt x="6407085" y="673100"/>
                  </a:lnTo>
                  <a:lnTo>
                    <a:pt x="6457785" y="652780"/>
                  </a:lnTo>
                  <a:lnTo>
                    <a:pt x="6506943" y="633730"/>
                  </a:lnTo>
                  <a:lnTo>
                    <a:pt x="6554540" y="612140"/>
                  </a:lnTo>
                  <a:lnTo>
                    <a:pt x="6600558" y="591820"/>
                  </a:lnTo>
                  <a:lnTo>
                    <a:pt x="6644979" y="570230"/>
                  </a:lnTo>
                  <a:lnTo>
                    <a:pt x="6687783" y="549910"/>
                  </a:lnTo>
                  <a:lnTo>
                    <a:pt x="6768470" y="505460"/>
                  </a:lnTo>
                  <a:lnTo>
                    <a:pt x="6806315" y="483870"/>
                  </a:lnTo>
                  <a:lnTo>
                    <a:pt x="6842471" y="461010"/>
                  </a:lnTo>
                  <a:lnTo>
                    <a:pt x="6876919" y="438150"/>
                  </a:lnTo>
                  <a:lnTo>
                    <a:pt x="6909639" y="415290"/>
                  </a:lnTo>
                  <a:lnTo>
                    <a:pt x="6903474" y="406400"/>
                  </a:lnTo>
                  <a:close/>
                </a:path>
                <a:path w="7183119" h="1083310">
                  <a:moveTo>
                    <a:pt x="10471" y="0"/>
                  </a:moveTo>
                  <a:lnTo>
                    <a:pt x="0" y="0"/>
                  </a:lnTo>
                  <a:lnTo>
                    <a:pt x="620" y="10160"/>
                  </a:lnTo>
                  <a:lnTo>
                    <a:pt x="9181" y="77470"/>
                  </a:lnTo>
                  <a:lnTo>
                    <a:pt x="20621" y="115570"/>
                  </a:lnTo>
                  <a:lnTo>
                    <a:pt x="36596" y="154940"/>
                  </a:lnTo>
                  <a:lnTo>
                    <a:pt x="57082" y="193040"/>
                  </a:lnTo>
                  <a:lnTo>
                    <a:pt x="82055" y="231140"/>
                  </a:lnTo>
                  <a:lnTo>
                    <a:pt x="111491" y="267970"/>
                  </a:lnTo>
                  <a:lnTo>
                    <a:pt x="145367" y="304800"/>
                  </a:lnTo>
                  <a:lnTo>
                    <a:pt x="183657" y="342900"/>
                  </a:lnTo>
                  <a:lnTo>
                    <a:pt x="226339" y="378460"/>
                  </a:lnTo>
                  <a:lnTo>
                    <a:pt x="273387" y="415290"/>
                  </a:lnTo>
                  <a:lnTo>
                    <a:pt x="279553" y="406400"/>
                  </a:lnTo>
                  <a:lnTo>
                    <a:pt x="228434" y="367030"/>
                  </a:lnTo>
                  <a:lnTo>
                    <a:pt x="182694" y="327660"/>
                  </a:lnTo>
                  <a:lnTo>
                    <a:pt x="142334" y="287020"/>
                  </a:lnTo>
                  <a:lnTo>
                    <a:pt x="107353" y="246380"/>
                  </a:lnTo>
                  <a:lnTo>
                    <a:pt x="77752" y="205740"/>
                  </a:lnTo>
                  <a:lnTo>
                    <a:pt x="53532" y="165100"/>
                  </a:lnTo>
                  <a:lnTo>
                    <a:pt x="34693" y="124460"/>
                  </a:lnTo>
                  <a:lnTo>
                    <a:pt x="21237" y="82550"/>
                  </a:lnTo>
                  <a:lnTo>
                    <a:pt x="13162" y="41910"/>
                  </a:lnTo>
                  <a:lnTo>
                    <a:pt x="10471" y="0"/>
                  </a:lnTo>
                  <a:close/>
                </a:path>
                <a:path w="7183119" h="1083310">
                  <a:moveTo>
                    <a:pt x="7183027" y="0"/>
                  </a:moveTo>
                  <a:lnTo>
                    <a:pt x="7172556" y="4"/>
                  </a:lnTo>
                  <a:lnTo>
                    <a:pt x="7169865" y="41910"/>
                  </a:lnTo>
                  <a:lnTo>
                    <a:pt x="7161790" y="82550"/>
                  </a:lnTo>
                  <a:lnTo>
                    <a:pt x="7148333" y="124460"/>
                  </a:lnTo>
                  <a:lnTo>
                    <a:pt x="7129495" y="165100"/>
                  </a:lnTo>
                  <a:lnTo>
                    <a:pt x="7105275" y="205740"/>
                  </a:lnTo>
                  <a:lnTo>
                    <a:pt x="7075674" y="246380"/>
                  </a:lnTo>
                  <a:lnTo>
                    <a:pt x="7040693" y="287020"/>
                  </a:lnTo>
                  <a:lnTo>
                    <a:pt x="7000333" y="327660"/>
                  </a:lnTo>
                  <a:lnTo>
                    <a:pt x="6954593" y="367030"/>
                  </a:lnTo>
                  <a:lnTo>
                    <a:pt x="6903474" y="406400"/>
                  </a:lnTo>
                  <a:lnTo>
                    <a:pt x="6909639" y="415290"/>
                  </a:lnTo>
                  <a:lnTo>
                    <a:pt x="6956688" y="378460"/>
                  </a:lnTo>
                  <a:lnTo>
                    <a:pt x="6999370" y="342900"/>
                  </a:lnTo>
                  <a:lnTo>
                    <a:pt x="7037660" y="304800"/>
                  </a:lnTo>
                  <a:lnTo>
                    <a:pt x="7071535" y="267970"/>
                  </a:lnTo>
                  <a:lnTo>
                    <a:pt x="7100971" y="231140"/>
                  </a:lnTo>
                  <a:lnTo>
                    <a:pt x="7125944" y="193040"/>
                  </a:lnTo>
                  <a:lnTo>
                    <a:pt x="7146430" y="154940"/>
                  </a:lnTo>
                  <a:lnTo>
                    <a:pt x="7162405" y="115570"/>
                  </a:lnTo>
                  <a:lnTo>
                    <a:pt x="7173846" y="77470"/>
                  </a:lnTo>
                  <a:lnTo>
                    <a:pt x="7180728" y="39370"/>
                  </a:lnTo>
                  <a:lnTo>
                    <a:pt x="7182433" y="10160"/>
                  </a:lnTo>
                  <a:lnTo>
                    <a:pt x="7183027" y="0"/>
                  </a:lnTo>
                  <a:close/>
                </a:path>
                <a:path w="7183119" h="1083310">
                  <a:moveTo>
                    <a:pt x="0" y="0"/>
                  </a:moveTo>
                  <a:lnTo>
                    <a:pt x="593" y="10160"/>
                  </a:lnTo>
                  <a:lnTo>
                    <a:pt x="0" y="0"/>
                  </a:lnTo>
                  <a:close/>
                </a:path>
                <a:path w="7183119" h="1083310">
                  <a:moveTo>
                    <a:pt x="3591513" y="0"/>
                  </a:moveTo>
                  <a:lnTo>
                    <a:pt x="10471" y="0"/>
                  </a:lnTo>
                  <a:lnTo>
                    <a:pt x="11123" y="10160"/>
                  </a:lnTo>
                  <a:lnTo>
                    <a:pt x="3591513" y="10160"/>
                  </a:lnTo>
                  <a:lnTo>
                    <a:pt x="3591513" y="0"/>
                  </a:lnTo>
                  <a:close/>
                </a:path>
                <a:path w="7183119" h="1083310">
                  <a:moveTo>
                    <a:pt x="7172556" y="0"/>
                  </a:moveTo>
                  <a:lnTo>
                    <a:pt x="3591513" y="0"/>
                  </a:lnTo>
                  <a:lnTo>
                    <a:pt x="3591513" y="10160"/>
                  </a:lnTo>
                  <a:lnTo>
                    <a:pt x="7171904" y="10160"/>
                  </a:lnTo>
                  <a:lnTo>
                    <a:pt x="7172556" y="0"/>
                  </a:lnTo>
                  <a:close/>
                </a:path>
                <a:path w="7183119" h="1083310">
                  <a:moveTo>
                    <a:pt x="7183027" y="4"/>
                  </a:moveTo>
                  <a:lnTo>
                    <a:pt x="7182406" y="10160"/>
                  </a:lnTo>
                  <a:lnTo>
                    <a:pt x="7183027" y="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7988" y="7958209"/>
              <a:ext cx="3612455" cy="18526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37680" y="10282409"/>
              <a:ext cx="1821934" cy="8271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758621" y="10292880"/>
              <a:ext cx="1780539" cy="785495"/>
            </a:xfrm>
            <a:custGeom>
              <a:avLst/>
              <a:gdLst/>
              <a:ahLst/>
              <a:cxnLst/>
              <a:rect l="l" t="t" r="r" b="b"/>
              <a:pathLst>
                <a:path w="1780540" h="785495">
                  <a:moveTo>
                    <a:pt x="1696283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701549"/>
                  </a:lnTo>
                  <a:lnTo>
                    <a:pt x="6582" y="734155"/>
                  </a:lnTo>
                  <a:lnTo>
                    <a:pt x="24534" y="760781"/>
                  </a:lnTo>
                  <a:lnTo>
                    <a:pt x="51161" y="778733"/>
                  </a:lnTo>
                  <a:lnTo>
                    <a:pt x="83767" y="785316"/>
                  </a:lnTo>
                  <a:lnTo>
                    <a:pt x="1696283" y="785316"/>
                  </a:lnTo>
                  <a:lnTo>
                    <a:pt x="1728889" y="778733"/>
                  </a:lnTo>
                  <a:lnTo>
                    <a:pt x="1755515" y="760781"/>
                  </a:lnTo>
                  <a:lnTo>
                    <a:pt x="1773467" y="734155"/>
                  </a:lnTo>
                  <a:lnTo>
                    <a:pt x="1780050" y="701549"/>
                  </a:lnTo>
                  <a:lnTo>
                    <a:pt x="1780050" y="83767"/>
                  </a:lnTo>
                  <a:lnTo>
                    <a:pt x="1773467" y="51161"/>
                  </a:lnTo>
                  <a:lnTo>
                    <a:pt x="1755515" y="24534"/>
                  </a:lnTo>
                  <a:lnTo>
                    <a:pt x="1728889" y="6582"/>
                  </a:lnTo>
                  <a:lnTo>
                    <a:pt x="16962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82760" y="10567502"/>
              <a:ext cx="747395" cy="248285"/>
            </a:xfrm>
            <a:custGeom>
              <a:avLst/>
              <a:gdLst/>
              <a:ahLst/>
              <a:cxnLst/>
              <a:rect l="l" t="t" r="r" b="b"/>
              <a:pathLst>
                <a:path w="747394" h="248284">
                  <a:moveTo>
                    <a:pt x="70013" y="215248"/>
                  </a:moveTo>
                  <a:lnTo>
                    <a:pt x="37718" y="215248"/>
                  </a:lnTo>
                  <a:lnTo>
                    <a:pt x="39860" y="219135"/>
                  </a:lnTo>
                  <a:lnTo>
                    <a:pt x="68975" y="244109"/>
                  </a:lnTo>
                  <a:lnTo>
                    <a:pt x="90549" y="247255"/>
                  </a:lnTo>
                  <a:lnTo>
                    <a:pt x="101310" y="246549"/>
                  </a:lnTo>
                  <a:lnTo>
                    <a:pt x="138099" y="229638"/>
                  </a:lnTo>
                  <a:lnTo>
                    <a:pt x="149115" y="216913"/>
                  </a:lnTo>
                  <a:lnTo>
                    <a:pt x="82577" y="216913"/>
                  </a:lnTo>
                  <a:lnTo>
                    <a:pt x="75199" y="216408"/>
                  </a:lnTo>
                  <a:lnTo>
                    <a:pt x="70013" y="215248"/>
                  </a:lnTo>
                  <a:close/>
                </a:path>
                <a:path w="747394" h="248284">
                  <a:moveTo>
                    <a:pt x="35577" y="0"/>
                  </a:moveTo>
                  <a:lnTo>
                    <a:pt x="0" y="0"/>
                  </a:lnTo>
                  <a:lnTo>
                    <a:pt x="0" y="243686"/>
                  </a:lnTo>
                  <a:lnTo>
                    <a:pt x="34744" y="243686"/>
                  </a:lnTo>
                  <a:lnTo>
                    <a:pt x="34744" y="215248"/>
                  </a:lnTo>
                  <a:lnTo>
                    <a:pt x="70013" y="215248"/>
                  </a:lnTo>
                  <a:lnTo>
                    <a:pt x="40455" y="186096"/>
                  </a:lnTo>
                  <a:lnTo>
                    <a:pt x="34863" y="152303"/>
                  </a:lnTo>
                  <a:lnTo>
                    <a:pt x="35205" y="143082"/>
                  </a:lnTo>
                  <a:lnTo>
                    <a:pt x="47089" y="106285"/>
                  </a:lnTo>
                  <a:lnTo>
                    <a:pt x="69251" y="90549"/>
                  </a:lnTo>
                  <a:lnTo>
                    <a:pt x="35577" y="90549"/>
                  </a:lnTo>
                  <a:lnTo>
                    <a:pt x="35577" y="0"/>
                  </a:lnTo>
                  <a:close/>
                </a:path>
                <a:path w="747394" h="248284">
                  <a:moveTo>
                    <a:pt x="149129" y="88764"/>
                  </a:moveTo>
                  <a:lnTo>
                    <a:pt x="82577" y="88764"/>
                  </a:lnTo>
                  <a:lnTo>
                    <a:pt x="90274" y="89285"/>
                  </a:lnTo>
                  <a:lnTo>
                    <a:pt x="97301" y="90846"/>
                  </a:lnTo>
                  <a:lnTo>
                    <a:pt x="125531" y="119820"/>
                  </a:lnTo>
                  <a:lnTo>
                    <a:pt x="131005" y="152303"/>
                  </a:lnTo>
                  <a:lnTo>
                    <a:pt x="130655" y="161235"/>
                  </a:lnTo>
                  <a:lnTo>
                    <a:pt x="118630" y="198381"/>
                  </a:lnTo>
                  <a:lnTo>
                    <a:pt x="82577" y="216913"/>
                  </a:lnTo>
                  <a:lnTo>
                    <a:pt x="149115" y="216913"/>
                  </a:lnTo>
                  <a:lnTo>
                    <a:pt x="164470" y="180176"/>
                  </a:lnTo>
                  <a:lnTo>
                    <a:pt x="166939" y="152660"/>
                  </a:lnTo>
                  <a:lnTo>
                    <a:pt x="166314" y="138382"/>
                  </a:lnTo>
                  <a:lnTo>
                    <a:pt x="164440" y="125174"/>
                  </a:lnTo>
                  <a:lnTo>
                    <a:pt x="161302" y="113000"/>
                  </a:lnTo>
                  <a:lnTo>
                    <a:pt x="156944" y="101972"/>
                  </a:lnTo>
                  <a:lnTo>
                    <a:pt x="151537" y="92059"/>
                  </a:lnTo>
                  <a:lnTo>
                    <a:pt x="149129" y="88764"/>
                  </a:lnTo>
                  <a:close/>
                </a:path>
                <a:path w="747394" h="248284">
                  <a:moveTo>
                    <a:pt x="90192" y="58541"/>
                  </a:moveTo>
                  <a:lnTo>
                    <a:pt x="50529" y="72344"/>
                  </a:lnTo>
                  <a:lnTo>
                    <a:pt x="37718" y="90549"/>
                  </a:lnTo>
                  <a:lnTo>
                    <a:pt x="69251" y="90549"/>
                  </a:lnTo>
                  <a:lnTo>
                    <a:pt x="75140" y="89262"/>
                  </a:lnTo>
                  <a:lnTo>
                    <a:pt x="82577" y="88764"/>
                  </a:lnTo>
                  <a:lnTo>
                    <a:pt x="149129" y="88764"/>
                  </a:lnTo>
                  <a:lnTo>
                    <a:pt x="145194" y="83380"/>
                  </a:lnTo>
                  <a:lnTo>
                    <a:pt x="111134" y="61337"/>
                  </a:lnTo>
                  <a:lnTo>
                    <a:pt x="100960" y="59240"/>
                  </a:lnTo>
                  <a:lnTo>
                    <a:pt x="90192" y="58541"/>
                  </a:lnTo>
                  <a:close/>
                </a:path>
                <a:path w="747394" h="248284">
                  <a:moveTo>
                    <a:pt x="341813" y="87336"/>
                  </a:moveTo>
                  <a:lnTo>
                    <a:pt x="279828" y="87336"/>
                  </a:lnTo>
                  <a:lnTo>
                    <a:pt x="287919" y="87872"/>
                  </a:lnTo>
                  <a:lnTo>
                    <a:pt x="294939" y="89478"/>
                  </a:lnTo>
                  <a:lnTo>
                    <a:pt x="314572" y="120058"/>
                  </a:lnTo>
                  <a:lnTo>
                    <a:pt x="314572" y="125174"/>
                  </a:lnTo>
                  <a:lnTo>
                    <a:pt x="268405" y="137430"/>
                  </a:lnTo>
                  <a:lnTo>
                    <a:pt x="261950" y="138293"/>
                  </a:lnTo>
                  <a:lnTo>
                    <a:pt x="213592" y="154643"/>
                  </a:lnTo>
                  <a:lnTo>
                    <a:pt x="198322" y="192045"/>
                  </a:lnTo>
                  <a:lnTo>
                    <a:pt x="198827" y="200679"/>
                  </a:lnTo>
                  <a:lnTo>
                    <a:pt x="222008" y="237669"/>
                  </a:lnTo>
                  <a:lnTo>
                    <a:pt x="260076" y="247731"/>
                  </a:lnTo>
                  <a:lnTo>
                    <a:pt x="267364" y="247456"/>
                  </a:lnTo>
                  <a:lnTo>
                    <a:pt x="308345" y="227821"/>
                  </a:lnTo>
                  <a:lnTo>
                    <a:pt x="313858" y="219174"/>
                  </a:lnTo>
                  <a:lnTo>
                    <a:pt x="267810" y="219174"/>
                  </a:lnTo>
                  <a:lnTo>
                    <a:pt x="260589" y="218758"/>
                  </a:lnTo>
                  <a:lnTo>
                    <a:pt x="233185" y="201326"/>
                  </a:lnTo>
                  <a:lnTo>
                    <a:pt x="233185" y="186175"/>
                  </a:lnTo>
                  <a:lnTo>
                    <a:pt x="281613" y="162536"/>
                  </a:lnTo>
                  <a:lnTo>
                    <a:pt x="295058" y="160513"/>
                  </a:lnTo>
                  <a:lnTo>
                    <a:pt x="314691" y="154207"/>
                  </a:lnTo>
                  <a:lnTo>
                    <a:pt x="350268" y="154207"/>
                  </a:lnTo>
                  <a:lnTo>
                    <a:pt x="349824" y="112703"/>
                  </a:lnTo>
                  <a:lnTo>
                    <a:pt x="343367" y="89835"/>
                  </a:lnTo>
                  <a:lnTo>
                    <a:pt x="341813" y="87336"/>
                  </a:lnTo>
                  <a:close/>
                </a:path>
                <a:path w="747394" h="248284">
                  <a:moveTo>
                    <a:pt x="350268" y="218698"/>
                  </a:moveTo>
                  <a:lnTo>
                    <a:pt x="315524" y="218698"/>
                  </a:lnTo>
                  <a:lnTo>
                    <a:pt x="315524" y="243686"/>
                  </a:lnTo>
                  <a:lnTo>
                    <a:pt x="350268" y="243686"/>
                  </a:lnTo>
                  <a:lnTo>
                    <a:pt x="350268" y="218698"/>
                  </a:lnTo>
                  <a:close/>
                </a:path>
                <a:path w="747394" h="248284">
                  <a:moveTo>
                    <a:pt x="350268" y="154207"/>
                  </a:moveTo>
                  <a:lnTo>
                    <a:pt x="314691" y="154207"/>
                  </a:lnTo>
                  <a:lnTo>
                    <a:pt x="314691" y="184985"/>
                  </a:lnTo>
                  <a:lnTo>
                    <a:pt x="312827" y="191767"/>
                  </a:lnTo>
                  <a:lnTo>
                    <a:pt x="309099" y="198113"/>
                  </a:lnTo>
                  <a:lnTo>
                    <a:pt x="305450" y="204380"/>
                  </a:lnTo>
                  <a:lnTo>
                    <a:pt x="300095" y="209457"/>
                  </a:lnTo>
                  <a:lnTo>
                    <a:pt x="267810" y="219174"/>
                  </a:lnTo>
                  <a:lnTo>
                    <a:pt x="313858" y="219174"/>
                  </a:lnTo>
                  <a:lnTo>
                    <a:pt x="314096" y="218698"/>
                  </a:lnTo>
                  <a:lnTo>
                    <a:pt x="350268" y="218698"/>
                  </a:lnTo>
                  <a:lnTo>
                    <a:pt x="350268" y="154207"/>
                  </a:lnTo>
                  <a:close/>
                </a:path>
                <a:path w="747394" h="248284">
                  <a:moveTo>
                    <a:pt x="286650" y="58541"/>
                  </a:moveTo>
                  <a:lnTo>
                    <a:pt x="279352" y="58541"/>
                  </a:lnTo>
                  <a:lnTo>
                    <a:pt x="271179" y="58839"/>
                  </a:lnTo>
                  <a:lnTo>
                    <a:pt x="233691" y="69369"/>
                  </a:lnTo>
                  <a:lnTo>
                    <a:pt x="207231" y="97257"/>
                  </a:lnTo>
                  <a:lnTo>
                    <a:pt x="203914" y="105184"/>
                  </a:lnTo>
                  <a:lnTo>
                    <a:pt x="237349" y="112799"/>
                  </a:lnTo>
                  <a:lnTo>
                    <a:pt x="239967" y="106374"/>
                  </a:lnTo>
                  <a:lnTo>
                    <a:pt x="244687" y="100544"/>
                  </a:lnTo>
                  <a:lnTo>
                    <a:pt x="279828" y="87336"/>
                  </a:lnTo>
                  <a:lnTo>
                    <a:pt x="341813" y="87336"/>
                  </a:lnTo>
                  <a:lnTo>
                    <a:pt x="339605" y="83811"/>
                  </a:lnTo>
                  <a:lnTo>
                    <a:pt x="302555" y="61159"/>
                  </a:lnTo>
                  <a:lnTo>
                    <a:pt x="294384" y="59414"/>
                  </a:lnTo>
                  <a:lnTo>
                    <a:pt x="286650" y="58541"/>
                  </a:lnTo>
                  <a:close/>
                </a:path>
                <a:path w="747394" h="248284">
                  <a:moveTo>
                    <a:pt x="474283" y="58541"/>
                  </a:moveTo>
                  <a:lnTo>
                    <a:pt x="429425" y="70559"/>
                  </a:lnTo>
                  <a:lnTo>
                    <a:pt x="399916" y="103994"/>
                  </a:lnTo>
                  <a:lnTo>
                    <a:pt x="389445" y="153136"/>
                  </a:lnTo>
                  <a:lnTo>
                    <a:pt x="390085" y="166493"/>
                  </a:lnTo>
                  <a:lnTo>
                    <a:pt x="405345" y="211998"/>
                  </a:lnTo>
                  <a:lnTo>
                    <a:pt x="438988" y="240614"/>
                  </a:lnTo>
                  <a:lnTo>
                    <a:pt x="474640" y="247374"/>
                  </a:lnTo>
                  <a:lnTo>
                    <a:pt x="485118" y="246876"/>
                  </a:lnTo>
                  <a:lnTo>
                    <a:pt x="526905" y="229943"/>
                  </a:lnTo>
                  <a:lnTo>
                    <a:pt x="538323" y="217270"/>
                  </a:lnTo>
                  <a:lnTo>
                    <a:pt x="474878" y="217270"/>
                  </a:lnTo>
                  <a:lnTo>
                    <a:pt x="467568" y="216772"/>
                  </a:lnTo>
                  <a:lnTo>
                    <a:pt x="434794" y="193659"/>
                  </a:lnTo>
                  <a:lnTo>
                    <a:pt x="425379" y="152303"/>
                  </a:lnTo>
                  <a:lnTo>
                    <a:pt x="425766" y="142874"/>
                  </a:lnTo>
                  <a:lnTo>
                    <a:pt x="438974" y="105779"/>
                  </a:lnTo>
                  <a:lnTo>
                    <a:pt x="474878" y="88526"/>
                  </a:lnTo>
                  <a:lnTo>
                    <a:pt x="538230" y="88526"/>
                  </a:lnTo>
                  <a:lnTo>
                    <a:pt x="537703" y="87693"/>
                  </a:lnTo>
                  <a:lnTo>
                    <a:pt x="502974" y="62892"/>
                  </a:lnTo>
                  <a:lnTo>
                    <a:pt x="484412" y="59025"/>
                  </a:lnTo>
                  <a:lnTo>
                    <a:pt x="474283" y="58541"/>
                  </a:lnTo>
                  <a:close/>
                </a:path>
                <a:path w="747394" h="248284">
                  <a:moveTo>
                    <a:pt x="549721" y="185858"/>
                  </a:moveTo>
                  <a:lnTo>
                    <a:pt x="515096" y="185858"/>
                  </a:lnTo>
                  <a:lnTo>
                    <a:pt x="513588" y="192442"/>
                  </a:lnTo>
                  <a:lnTo>
                    <a:pt x="510931" y="198074"/>
                  </a:lnTo>
                  <a:lnTo>
                    <a:pt x="507124" y="202754"/>
                  </a:lnTo>
                  <a:lnTo>
                    <a:pt x="503395" y="207434"/>
                  </a:lnTo>
                  <a:lnTo>
                    <a:pt x="498755" y="211043"/>
                  </a:lnTo>
                  <a:lnTo>
                    <a:pt x="487729" y="216041"/>
                  </a:lnTo>
                  <a:lnTo>
                    <a:pt x="481621" y="217270"/>
                  </a:lnTo>
                  <a:lnTo>
                    <a:pt x="538323" y="217270"/>
                  </a:lnTo>
                  <a:lnTo>
                    <a:pt x="542515" y="210310"/>
                  </a:lnTo>
                  <a:lnTo>
                    <a:pt x="545884" y="202635"/>
                  </a:lnTo>
                  <a:lnTo>
                    <a:pt x="548286" y="194484"/>
                  </a:lnTo>
                  <a:lnTo>
                    <a:pt x="549721" y="185858"/>
                  </a:lnTo>
                  <a:close/>
                </a:path>
                <a:path w="747394" h="248284">
                  <a:moveTo>
                    <a:pt x="538230" y="88526"/>
                  </a:moveTo>
                  <a:lnTo>
                    <a:pt x="474878" y="88526"/>
                  </a:lnTo>
                  <a:lnTo>
                    <a:pt x="482954" y="89106"/>
                  </a:lnTo>
                  <a:lnTo>
                    <a:pt x="490168" y="90846"/>
                  </a:lnTo>
                  <a:lnTo>
                    <a:pt x="515096" y="119939"/>
                  </a:lnTo>
                  <a:lnTo>
                    <a:pt x="549721" y="119939"/>
                  </a:lnTo>
                  <a:lnTo>
                    <a:pt x="548256" y="111007"/>
                  </a:lnTo>
                  <a:lnTo>
                    <a:pt x="545765" y="102656"/>
                  </a:lnTo>
                  <a:lnTo>
                    <a:pt x="542247" y="94884"/>
                  </a:lnTo>
                  <a:lnTo>
                    <a:pt x="538230" y="88526"/>
                  </a:lnTo>
                  <a:close/>
                </a:path>
                <a:path w="747394" h="248284">
                  <a:moveTo>
                    <a:pt x="623344" y="0"/>
                  </a:moveTo>
                  <a:lnTo>
                    <a:pt x="587767" y="0"/>
                  </a:lnTo>
                  <a:lnTo>
                    <a:pt x="587767" y="243686"/>
                  </a:lnTo>
                  <a:lnTo>
                    <a:pt x="623344" y="243686"/>
                  </a:lnTo>
                  <a:lnTo>
                    <a:pt x="623344" y="181693"/>
                  </a:lnTo>
                  <a:lnTo>
                    <a:pt x="620489" y="181693"/>
                  </a:lnTo>
                  <a:lnTo>
                    <a:pt x="620251" y="138263"/>
                  </a:lnTo>
                  <a:lnTo>
                    <a:pt x="623344" y="138263"/>
                  </a:lnTo>
                  <a:lnTo>
                    <a:pt x="623344" y="0"/>
                  </a:lnTo>
                  <a:close/>
                </a:path>
                <a:path w="747394" h="248284">
                  <a:moveTo>
                    <a:pt x="667863" y="139366"/>
                  </a:moveTo>
                  <a:lnTo>
                    <a:pt x="658803" y="148972"/>
                  </a:lnTo>
                  <a:lnTo>
                    <a:pt x="653210" y="148972"/>
                  </a:lnTo>
                  <a:lnTo>
                    <a:pt x="641014" y="161168"/>
                  </a:lnTo>
                  <a:lnTo>
                    <a:pt x="703185" y="243686"/>
                  </a:lnTo>
                  <a:lnTo>
                    <a:pt x="746853" y="243686"/>
                  </a:lnTo>
                  <a:lnTo>
                    <a:pt x="667863" y="139366"/>
                  </a:lnTo>
                  <a:close/>
                </a:path>
                <a:path w="747394" h="248284">
                  <a:moveTo>
                    <a:pt x="623344" y="138263"/>
                  </a:moveTo>
                  <a:lnTo>
                    <a:pt x="620251" y="138263"/>
                  </a:lnTo>
                  <a:lnTo>
                    <a:pt x="620489" y="181693"/>
                  </a:lnTo>
                  <a:lnTo>
                    <a:pt x="623344" y="178837"/>
                  </a:lnTo>
                  <a:lnTo>
                    <a:pt x="623344" y="138263"/>
                  </a:lnTo>
                  <a:close/>
                </a:path>
                <a:path w="747394" h="248284">
                  <a:moveTo>
                    <a:pt x="623344" y="178837"/>
                  </a:moveTo>
                  <a:lnTo>
                    <a:pt x="620489" y="181693"/>
                  </a:lnTo>
                  <a:lnTo>
                    <a:pt x="623344" y="181693"/>
                  </a:lnTo>
                  <a:lnTo>
                    <a:pt x="623344" y="178837"/>
                  </a:lnTo>
                  <a:close/>
                </a:path>
                <a:path w="747394" h="248284">
                  <a:moveTo>
                    <a:pt x="741856" y="60921"/>
                  </a:moveTo>
                  <a:lnTo>
                    <a:pt x="699258" y="60921"/>
                  </a:lnTo>
                  <a:lnTo>
                    <a:pt x="626438" y="138263"/>
                  </a:lnTo>
                  <a:lnTo>
                    <a:pt x="623344" y="138263"/>
                  </a:lnTo>
                  <a:lnTo>
                    <a:pt x="623344" y="178837"/>
                  </a:lnTo>
                  <a:lnTo>
                    <a:pt x="641014" y="161168"/>
                  </a:lnTo>
                  <a:lnTo>
                    <a:pt x="637742" y="156825"/>
                  </a:lnTo>
                  <a:lnTo>
                    <a:pt x="662253" y="131956"/>
                  </a:lnTo>
                  <a:lnTo>
                    <a:pt x="674852" y="131956"/>
                  </a:lnTo>
                  <a:lnTo>
                    <a:pt x="741856" y="60921"/>
                  </a:lnTo>
                  <a:close/>
                </a:path>
                <a:path w="747394" h="248284">
                  <a:moveTo>
                    <a:pt x="662253" y="131956"/>
                  </a:moveTo>
                  <a:lnTo>
                    <a:pt x="637742" y="156825"/>
                  </a:lnTo>
                  <a:lnTo>
                    <a:pt x="641014" y="161168"/>
                  </a:lnTo>
                  <a:lnTo>
                    <a:pt x="653210" y="148972"/>
                  </a:lnTo>
                  <a:lnTo>
                    <a:pt x="658803" y="148972"/>
                  </a:lnTo>
                  <a:lnTo>
                    <a:pt x="667863" y="139366"/>
                  </a:lnTo>
                  <a:lnTo>
                    <a:pt x="662253" y="131956"/>
                  </a:lnTo>
                  <a:close/>
                </a:path>
                <a:path w="747394" h="248284">
                  <a:moveTo>
                    <a:pt x="674852" y="131956"/>
                  </a:moveTo>
                  <a:lnTo>
                    <a:pt x="662253" y="131956"/>
                  </a:lnTo>
                  <a:lnTo>
                    <a:pt x="667863" y="139366"/>
                  </a:lnTo>
                  <a:lnTo>
                    <a:pt x="674852" y="131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2930" y="3392566"/>
            <a:ext cx="3560445" cy="1456055"/>
          </a:xfrm>
          <a:custGeom>
            <a:avLst/>
            <a:gdLst/>
            <a:ahLst/>
            <a:cxnLst/>
            <a:rect l="l" t="t" r="r" b="b"/>
            <a:pathLst>
              <a:path w="3560444" h="1456054">
                <a:moveTo>
                  <a:pt x="3560101" y="0"/>
                </a:moveTo>
                <a:lnTo>
                  <a:pt x="0" y="0"/>
                </a:lnTo>
                <a:lnTo>
                  <a:pt x="0" y="1455453"/>
                </a:lnTo>
                <a:lnTo>
                  <a:pt x="3560101" y="1455453"/>
                </a:lnTo>
                <a:lnTo>
                  <a:pt x="3560101" y="0"/>
                </a:lnTo>
                <a:close/>
              </a:path>
            </a:pathLst>
          </a:custGeom>
          <a:solidFill>
            <a:srgbClr val="E2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77517" y="3245974"/>
            <a:ext cx="3560445" cy="1456055"/>
          </a:xfrm>
          <a:custGeom>
            <a:avLst/>
            <a:gdLst/>
            <a:ahLst/>
            <a:cxnLst/>
            <a:rect l="l" t="t" r="r" b="b"/>
            <a:pathLst>
              <a:path w="3560444" h="1456054">
                <a:moveTo>
                  <a:pt x="3560101" y="0"/>
                </a:moveTo>
                <a:lnTo>
                  <a:pt x="0" y="0"/>
                </a:lnTo>
                <a:lnTo>
                  <a:pt x="0" y="1455453"/>
                </a:lnTo>
                <a:lnTo>
                  <a:pt x="3560101" y="1455453"/>
                </a:lnTo>
                <a:lnTo>
                  <a:pt x="3560101" y="0"/>
                </a:lnTo>
                <a:close/>
              </a:path>
            </a:pathLst>
          </a:custGeom>
          <a:solidFill>
            <a:srgbClr val="E2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5518" y="3570571"/>
            <a:ext cx="3267075" cy="1057910"/>
          </a:xfrm>
          <a:custGeom>
            <a:avLst/>
            <a:gdLst/>
            <a:ahLst/>
            <a:cxnLst/>
            <a:rect l="l" t="t" r="r" b="b"/>
            <a:pathLst>
              <a:path w="3267075" h="1057910">
                <a:moveTo>
                  <a:pt x="3266916" y="0"/>
                </a:moveTo>
                <a:lnTo>
                  <a:pt x="0" y="0"/>
                </a:lnTo>
                <a:lnTo>
                  <a:pt x="0" y="1057559"/>
                </a:lnTo>
                <a:lnTo>
                  <a:pt x="3266916" y="1057559"/>
                </a:lnTo>
                <a:lnTo>
                  <a:pt x="3266916" y="0"/>
                </a:lnTo>
                <a:close/>
              </a:path>
            </a:pathLst>
          </a:custGeom>
          <a:solidFill>
            <a:srgbClr val="E2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96" y="9486622"/>
            <a:ext cx="3173095" cy="1822450"/>
          </a:xfrm>
          <a:custGeom>
            <a:avLst/>
            <a:gdLst/>
            <a:ahLst/>
            <a:cxnLst/>
            <a:rect l="l" t="t" r="r" b="b"/>
            <a:pathLst>
              <a:path w="3173095" h="1822450">
                <a:moveTo>
                  <a:pt x="3172678" y="0"/>
                </a:moveTo>
                <a:lnTo>
                  <a:pt x="0" y="0"/>
                </a:lnTo>
                <a:lnTo>
                  <a:pt x="0" y="1821934"/>
                </a:lnTo>
                <a:lnTo>
                  <a:pt x="3172678" y="1821934"/>
                </a:lnTo>
                <a:lnTo>
                  <a:pt x="3172678" y="0"/>
                </a:lnTo>
                <a:close/>
              </a:path>
            </a:pathLst>
          </a:custGeom>
          <a:solidFill>
            <a:srgbClr val="E2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2343" y="3476333"/>
            <a:ext cx="3267075" cy="1057910"/>
          </a:xfrm>
          <a:custGeom>
            <a:avLst/>
            <a:gdLst/>
            <a:ahLst/>
            <a:cxnLst/>
            <a:rect l="l" t="t" r="r" b="b"/>
            <a:pathLst>
              <a:path w="3267075" h="1057910">
                <a:moveTo>
                  <a:pt x="3266916" y="0"/>
                </a:moveTo>
                <a:lnTo>
                  <a:pt x="0" y="0"/>
                </a:lnTo>
                <a:lnTo>
                  <a:pt x="0" y="1057559"/>
                </a:lnTo>
                <a:lnTo>
                  <a:pt x="3266916" y="1057559"/>
                </a:lnTo>
                <a:lnTo>
                  <a:pt x="3266916" y="0"/>
                </a:lnTo>
                <a:close/>
              </a:path>
            </a:pathLst>
          </a:custGeom>
          <a:solidFill>
            <a:srgbClr val="E2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6470" y="9758865"/>
            <a:ext cx="3267075" cy="1057910"/>
          </a:xfrm>
          <a:custGeom>
            <a:avLst/>
            <a:gdLst/>
            <a:ahLst/>
            <a:cxnLst/>
            <a:rect l="l" t="t" r="r" b="b"/>
            <a:pathLst>
              <a:path w="3267075" h="1057909">
                <a:moveTo>
                  <a:pt x="3266916" y="0"/>
                </a:moveTo>
                <a:lnTo>
                  <a:pt x="0" y="0"/>
                </a:lnTo>
                <a:lnTo>
                  <a:pt x="0" y="1057559"/>
                </a:lnTo>
                <a:lnTo>
                  <a:pt x="3266916" y="1057559"/>
                </a:lnTo>
                <a:lnTo>
                  <a:pt x="3266916" y="0"/>
                </a:lnTo>
                <a:close/>
              </a:path>
            </a:pathLst>
          </a:custGeom>
          <a:solidFill>
            <a:srgbClr val="E2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40830" y="3413508"/>
            <a:ext cx="2691130" cy="1145540"/>
            <a:chOff x="240830" y="3413508"/>
            <a:chExt cx="2691130" cy="1145540"/>
          </a:xfrm>
        </p:grpSpPr>
        <p:sp>
          <p:nvSpPr>
            <p:cNvPr id="9" name="object 9"/>
            <p:cNvSpPr/>
            <p:nvPr/>
          </p:nvSpPr>
          <p:spPr>
            <a:xfrm>
              <a:off x="240830" y="3413508"/>
              <a:ext cx="2691130" cy="1120775"/>
            </a:xfrm>
            <a:custGeom>
              <a:avLst/>
              <a:gdLst/>
              <a:ahLst/>
              <a:cxnLst/>
              <a:rect l="l" t="t" r="r" b="b"/>
              <a:pathLst>
                <a:path w="2691130" h="1120775">
                  <a:moveTo>
                    <a:pt x="2691017" y="0"/>
                  </a:moveTo>
                  <a:lnTo>
                    <a:pt x="0" y="0"/>
                  </a:lnTo>
                  <a:lnTo>
                    <a:pt x="0" y="1120384"/>
                  </a:lnTo>
                  <a:lnTo>
                    <a:pt x="2691017" y="1120384"/>
                  </a:lnTo>
                  <a:lnTo>
                    <a:pt x="2691017" y="0"/>
                  </a:lnTo>
                  <a:close/>
                </a:path>
              </a:pathLst>
            </a:custGeom>
            <a:solidFill>
              <a:srgbClr val="E3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954" y="3547220"/>
              <a:ext cx="2360972" cy="10114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837" y="3547220"/>
              <a:ext cx="2277205" cy="9276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2599" y="3547220"/>
            <a:ext cx="1774859" cy="8547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5374" y="10227912"/>
            <a:ext cx="2171608" cy="3257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53571" y="3871416"/>
            <a:ext cx="2519962" cy="3669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9678" y="3599173"/>
            <a:ext cx="2868861" cy="93234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3450254" y="4848019"/>
            <a:ext cx="156845" cy="535305"/>
          </a:xfrm>
          <a:custGeom>
            <a:avLst/>
            <a:gdLst/>
            <a:ahLst/>
            <a:cxnLst/>
            <a:rect l="l" t="t" r="r" b="b"/>
            <a:pathLst>
              <a:path w="156844" h="535304">
                <a:moveTo>
                  <a:pt x="156258" y="460222"/>
                </a:moveTo>
                <a:lnTo>
                  <a:pt x="156258" y="453593"/>
                </a:lnTo>
                <a:lnTo>
                  <a:pt x="148080" y="445414"/>
                </a:lnTo>
                <a:lnTo>
                  <a:pt x="141450" y="445414"/>
                </a:lnTo>
                <a:lnTo>
                  <a:pt x="78129" y="508736"/>
                </a:lnTo>
                <a:lnTo>
                  <a:pt x="14808" y="445414"/>
                </a:lnTo>
                <a:lnTo>
                  <a:pt x="8178" y="445414"/>
                </a:lnTo>
                <a:lnTo>
                  <a:pt x="0" y="453593"/>
                </a:lnTo>
                <a:lnTo>
                  <a:pt x="0" y="460222"/>
                </a:lnTo>
                <a:lnTo>
                  <a:pt x="67658" y="527881"/>
                </a:lnTo>
                <a:lnTo>
                  <a:pt x="67658" y="523544"/>
                </a:lnTo>
                <a:lnTo>
                  <a:pt x="88600" y="523544"/>
                </a:lnTo>
                <a:lnTo>
                  <a:pt x="88600" y="527881"/>
                </a:lnTo>
                <a:lnTo>
                  <a:pt x="156258" y="460222"/>
                </a:lnTo>
                <a:close/>
              </a:path>
              <a:path w="156844" h="535304">
                <a:moveTo>
                  <a:pt x="88600" y="498265"/>
                </a:moveTo>
                <a:lnTo>
                  <a:pt x="88600" y="0"/>
                </a:lnTo>
                <a:lnTo>
                  <a:pt x="67658" y="0"/>
                </a:lnTo>
                <a:lnTo>
                  <a:pt x="67658" y="498265"/>
                </a:lnTo>
                <a:lnTo>
                  <a:pt x="78129" y="508736"/>
                </a:lnTo>
                <a:lnTo>
                  <a:pt x="88600" y="498265"/>
                </a:lnTo>
                <a:close/>
              </a:path>
              <a:path w="156844" h="535304">
                <a:moveTo>
                  <a:pt x="88600" y="527881"/>
                </a:moveTo>
                <a:lnTo>
                  <a:pt x="88600" y="523544"/>
                </a:lnTo>
                <a:lnTo>
                  <a:pt x="67658" y="523544"/>
                </a:lnTo>
                <a:lnTo>
                  <a:pt x="67658" y="527881"/>
                </a:lnTo>
                <a:lnTo>
                  <a:pt x="74814" y="535037"/>
                </a:lnTo>
                <a:lnTo>
                  <a:pt x="81444" y="535037"/>
                </a:lnTo>
                <a:lnTo>
                  <a:pt x="88600" y="527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8615" y="3515406"/>
            <a:ext cx="3449505" cy="93234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728007" y="5570518"/>
            <a:ext cx="14627225" cy="1666239"/>
          </a:xfrm>
          <a:custGeom>
            <a:avLst/>
            <a:gdLst/>
            <a:ahLst/>
            <a:cxnLst/>
            <a:rect l="l" t="t" r="r" b="b"/>
            <a:pathLst>
              <a:path w="14627225" h="1666240">
                <a:moveTo>
                  <a:pt x="2785084" y="1585163"/>
                </a:moveTo>
                <a:lnTo>
                  <a:pt x="2776982" y="1576920"/>
                </a:lnTo>
                <a:lnTo>
                  <a:pt x="2770352" y="1576857"/>
                </a:lnTo>
                <a:lnTo>
                  <a:pt x="2717012" y="1629219"/>
                </a:lnTo>
                <a:lnTo>
                  <a:pt x="2731478" y="52705"/>
                </a:lnTo>
                <a:lnTo>
                  <a:pt x="2710535" y="52514"/>
                </a:lnTo>
                <a:lnTo>
                  <a:pt x="2696070" y="1629029"/>
                </a:lnTo>
                <a:lnTo>
                  <a:pt x="2643708" y="1575689"/>
                </a:lnTo>
                <a:lnTo>
                  <a:pt x="2637078" y="1575625"/>
                </a:lnTo>
                <a:lnTo>
                  <a:pt x="2628836" y="1583728"/>
                </a:lnTo>
                <a:lnTo>
                  <a:pt x="2628773" y="1590357"/>
                </a:lnTo>
                <a:lnTo>
                  <a:pt x="2695803" y="1658645"/>
                </a:lnTo>
                <a:lnTo>
                  <a:pt x="2702890" y="1665859"/>
                </a:lnTo>
                <a:lnTo>
                  <a:pt x="2709519" y="1665922"/>
                </a:lnTo>
                <a:lnTo>
                  <a:pt x="2716746" y="1658835"/>
                </a:lnTo>
                <a:lnTo>
                  <a:pt x="2785021" y="1591792"/>
                </a:lnTo>
                <a:lnTo>
                  <a:pt x="2785084" y="1585163"/>
                </a:lnTo>
                <a:close/>
              </a:path>
              <a:path w="14627225" h="1666240">
                <a:moveTo>
                  <a:pt x="11119269" y="872426"/>
                </a:moveTo>
                <a:lnTo>
                  <a:pt x="11111090" y="864247"/>
                </a:lnTo>
                <a:lnTo>
                  <a:pt x="11104461" y="864247"/>
                </a:lnTo>
                <a:lnTo>
                  <a:pt x="11051616" y="917092"/>
                </a:lnTo>
                <a:lnTo>
                  <a:pt x="11051616" y="83769"/>
                </a:lnTo>
                <a:lnTo>
                  <a:pt x="11030674" y="83769"/>
                </a:lnTo>
                <a:lnTo>
                  <a:pt x="11030674" y="917105"/>
                </a:lnTo>
                <a:lnTo>
                  <a:pt x="10977817" y="864247"/>
                </a:lnTo>
                <a:lnTo>
                  <a:pt x="10971187" y="864247"/>
                </a:lnTo>
                <a:lnTo>
                  <a:pt x="10963008" y="872426"/>
                </a:lnTo>
                <a:lnTo>
                  <a:pt x="10963008" y="879055"/>
                </a:lnTo>
                <a:lnTo>
                  <a:pt x="11030674" y="946721"/>
                </a:lnTo>
                <a:lnTo>
                  <a:pt x="11037824" y="953871"/>
                </a:lnTo>
                <a:lnTo>
                  <a:pt x="11044453" y="953871"/>
                </a:lnTo>
                <a:lnTo>
                  <a:pt x="11051616" y="946721"/>
                </a:lnTo>
                <a:lnTo>
                  <a:pt x="11119269" y="879055"/>
                </a:lnTo>
                <a:lnTo>
                  <a:pt x="11119269" y="872426"/>
                </a:lnTo>
                <a:close/>
              </a:path>
              <a:path w="14627225" h="1666240">
                <a:moveTo>
                  <a:pt x="14548980" y="62814"/>
                </a:moveTo>
                <a:lnTo>
                  <a:pt x="8810841" y="37909"/>
                </a:lnTo>
                <a:lnTo>
                  <a:pt x="8810841" y="0"/>
                </a:lnTo>
                <a:lnTo>
                  <a:pt x="8789899" y="0"/>
                </a:lnTo>
                <a:lnTo>
                  <a:pt x="8789899" y="37820"/>
                </a:lnTo>
                <a:lnTo>
                  <a:pt x="5554396" y="23774"/>
                </a:lnTo>
                <a:lnTo>
                  <a:pt x="5554396" y="20942"/>
                </a:lnTo>
                <a:lnTo>
                  <a:pt x="5533453" y="20942"/>
                </a:lnTo>
                <a:lnTo>
                  <a:pt x="5533453" y="23685"/>
                </a:lnTo>
                <a:lnTo>
                  <a:pt x="78219" y="0"/>
                </a:lnTo>
                <a:lnTo>
                  <a:pt x="78117" y="20942"/>
                </a:lnTo>
                <a:lnTo>
                  <a:pt x="67652" y="20942"/>
                </a:lnTo>
                <a:lnTo>
                  <a:pt x="67652" y="854278"/>
                </a:lnTo>
                <a:lnTo>
                  <a:pt x="14808" y="801420"/>
                </a:lnTo>
                <a:lnTo>
                  <a:pt x="8166" y="801420"/>
                </a:lnTo>
                <a:lnTo>
                  <a:pt x="0" y="809599"/>
                </a:lnTo>
                <a:lnTo>
                  <a:pt x="0" y="816229"/>
                </a:lnTo>
                <a:lnTo>
                  <a:pt x="67652" y="883894"/>
                </a:lnTo>
                <a:lnTo>
                  <a:pt x="74803" y="891044"/>
                </a:lnTo>
                <a:lnTo>
                  <a:pt x="81432" y="891044"/>
                </a:lnTo>
                <a:lnTo>
                  <a:pt x="88595" y="883894"/>
                </a:lnTo>
                <a:lnTo>
                  <a:pt x="156248" y="816229"/>
                </a:lnTo>
                <a:lnTo>
                  <a:pt x="156248" y="809599"/>
                </a:lnTo>
                <a:lnTo>
                  <a:pt x="148069" y="801420"/>
                </a:lnTo>
                <a:lnTo>
                  <a:pt x="141439" y="801420"/>
                </a:lnTo>
                <a:lnTo>
                  <a:pt x="88595" y="854265"/>
                </a:lnTo>
                <a:lnTo>
                  <a:pt x="88595" y="20993"/>
                </a:lnTo>
                <a:lnTo>
                  <a:pt x="5533453" y="44627"/>
                </a:lnTo>
                <a:lnTo>
                  <a:pt x="5533453" y="854265"/>
                </a:lnTo>
                <a:lnTo>
                  <a:pt x="5480609" y="801420"/>
                </a:lnTo>
                <a:lnTo>
                  <a:pt x="5473979" y="801420"/>
                </a:lnTo>
                <a:lnTo>
                  <a:pt x="5465800" y="809599"/>
                </a:lnTo>
                <a:lnTo>
                  <a:pt x="5465800" y="816229"/>
                </a:lnTo>
                <a:lnTo>
                  <a:pt x="5533453" y="883894"/>
                </a:lnTo>
                <a:lnTo>
                  <a:pt x="5540616" y="891044"/>
                </a:lnTo>
                <a:lnTo>
                  <a:pt x="5547245" y="891044"/>
                </a:lnTo>
                <a:lnTo>
                  <a:pt x="5554396" y="883894"/>
                </a:lnTo>
                <a:lnTo>
                  <a:pt x="5622048" y="816229"/>
                </a:lnTo>
                <a:lnTo>
                  <a:pt x="5622048" y="809599"/>
                </a:lnTo>
                <a:lnTo>
                  <a:pt x="5613882" y="801420"/>
                </a:lnTo>
                <a:lnTo>
                  <a:pt x="5607253" y="801420"/>
                </a:lnTo>
                <a:lnTo>
                  <a:pt x="5554396" y="854278"/>
                </a:lnTo>
                <a:lnTo>
                  <a:pt x="5554396" y="44729"/>
                </a:lnTo>
                <a:lnTo>
                  <a:pt x="8789899" y="58775"/>
                </a:lnTo>
                <a:lnTo>
                  <a:pt x="8789899" y="1629117"/>
                </a:lnTo>
                <a:lnTo>
                  <a:pt x="8737054" y="1576273"/>
                </a:lnTo>
                <a:lnTo>
                  <a:pt x="8730424" y="1576273"/>
                </a:lnTo>
                <a:lnTo>
                  <a:pt x="8722246" y="1584452"/>
                </a:lnTo>
                <a:lnTo>
                  <a:pt x="8722246" y="1591081"/>
                </a:lnTo>
                <a:lnTo>
                  <a:pt x="8789899" y="1658734"/>
                </a:lnTo>
                <a:lnTo>
                  <a:pt x="8797061" y="1665897"/>
                </a:lnTo>
                <a:lnTo>
                  <a:pt x="8803691" y="1665897"/>
                </a:lnTo>
                <a:lnTo>
                  <a:pt x="8810841" y="1658734"/>
                </a:lnTo>
                <a:lnTo>
                  <a:pt x="8878506" y="1591081"/>
                </a:lnTo>
                <a:lnTo>
                  <a:pt x="8878506" y="1584452"/>
                </a:lnTo>
                <a:lnTo>
                  <a:pt x="8870328" y="1576273"/>
                </a:lnTo>
                <a:lnTo>
                  <a:pt x="8863698" y="1576273"/>
                </a:lnTo>
                <a:lnTo>
                  <a:pt x="8800376" y="1639595"/>
                </a:lnTo>
                <a:lnTo>
                  <a:pt x="8810841" y="1629117"/>
                </a:lnTo>
                <a:lnTo>
                  <a:pt x="8810841" y="58864"/>
                </a:lnTo>
                <a:lnTo>
                  <a:pt x="14548892" y="83756"/>
                </a:lnTo>
                <a:lnTo>
                  <a:pt x="14548980" y="62814"/>
                </a:lnTo>
                <a:close/>
              </a:path>
              <a:path w="14627225" h="1666240">
                <a:moveTo>
                  <a:pt x="14627022" y="1511147"/>
                </a:moveTo>
                <a:lnTo>
                  <a:pt x="14618843" y="1502968"/>
                </a:lnTo>
                <a:lnTo>
                  <a:pt x="14612214" y="1502968"/>
                </a:lnTo>
                <a:lnTo>
                  <a:pt x="14559356" y="1555826"/>
                </a:lnTo>
                <a:lnTo>
                  <a:pt x="14559356" y="83769"/>
                </a:lnTo>
                <a:lnTo>
                  <a:pt x="14538414" y="83769"/>
                </a:lnTo>
                <a:lnTo>
                  <a:pt x="14538414" y="1555813"/>
                </a:lnTo>
                <a:lnTo>
                  <a:pt x="14485569" y="1502968"/>
                </a:lnTo>
                <a:lnTo>
                  <a:pt x="14478940" y="1502968"/>
                </a:lnTo>
                <a:lnTo>
                  <a:pt x="14470761" y="1511147"/>
                </a:lnTo>
                <a:lnTo>
                  <a:pt x="14470761" y="1517777"/>
                </a:lnTo>
                <a:lnTo>
                  <a:pt x="14538414" y="1585442"/>
                </a:lnTo>
                <a:lnTo>
                  <a:pt x="14545577" y="1592592"/>
                </a:lnTo>
                <a:lnTo>
                  <a:pt x="14552206" y="1592592"/>
                </a:lnTo>
                <a:lnTo>
                  <a:pt x="14559356" y="1585442"/>
                </a:lnTo>
                <a:lnTo>
                  <a:pt x="14627022" y="1517777"/>
                </a:lnTo>
                <a:lnTo>
                  <a:pt x="14627022" y="1511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05647" y="7514287"/>
            <a:ext cx="3784630" cy="2591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6736" y="6929584"/>
            <a:ext cx="2718979" cy="3257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01374" y="6782992"/>
            <a:ext cx="2989259" cy="32578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617859" y="7390303"/>
            <a:ext cx="2078381" cy="66585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353503" y="7370194"/>
            <a:ext cx="2724631" cy="73260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045472" y="6791797"/>
            <a:ext cx="2166372" cy="25915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1197" y="9976849"/>
            <a:ext cx="1918492" cy="8441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0718" y="1622987"/>
            <a:ext cx="2073235" cy="13893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041761" y="1026146"/>
            <a:ext cx="3143934" cy="266068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093964" y="2136060"/>
            <a:ext cx="1193680" cy="119368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392263" y="1958055"/>
            <a:ext cx="1193680" cy="119368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376433" y="1853346"/>
            <a:ext cx="1225093" cy="122509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52850" y="7821751"/>
            <a:ext cx="1591574" cy="1591574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3026085" y="4036928"/>
            <a:ext cx="650875" cy="156845"/>
          </a:xfrm>
          <a:custGeom>
            <a:avLst/>
            <a:gdLst/>
            <a:ahLst/>
            <a:cxnLst/>
            <a:rect l="l" t="t" r="r" b="b"/>
            <a:pathLst>
              <a:path w="650875" h="156845">
                <a:moveTo>
                  <a:pt x="575488" y="0"/>
                </a:moveTo>
                <a:lnTo>
                  <a:pt x="568858" y="0"/>
                </a:lnTo>
                <a:lnTo>
                  <a:pt x="560680" y="8178"/>
                </a:lnTo>
                <a:lnTo>
                  <a:pt x="560680" y="14808"/>
                </a:lnTo>
                <a:lnTo>
                  <a:pt x="624001" y="78129"/>
                </a:lnTo>
                <a:lnTo>
                  <a:pt x="560680" y="141450"/>
                </a:lnTo>
                <a:lnTo>
                  <a:pt x="560680" y="148080"/>
                </a:lnTo>
                <a:lnTo>
                  <a:pt x="568858" y="156258"/>
                </a:lnTo>
                <a:lnTo>
                  <a:pt x="575488" y="156258"/>
                </a:lnTo>
                <a:lnTo>
                  <a:pt x="643147" y="88600"/>
                </a:lnTo>
                <a:lnTo>
                  <a:pt x="638809" y="88600"/>
                </a:lnTo>
                <a:lnTo>
                  <a:pt x="638809" y="67658"/>
                </a:lnTo>
                <a:lnTo>
                  <a:pt x="643147" y="67658"/>
                </a:lnTo>
                <a:lnTo>
                  <a:pt x="575488" y="0"/>
                </a:lnTo>
                <a:close/>
              </a:path>
              <a:path w="650875" h="156845">
                <a:moveTo>
                  <a:pt x="613530" y="67658"/>
                </a:moveTo>
                <a:lnTo>
                  <a:pt x="0" y="67658"/>
                </a:lnTo>
                <a:lnTo>
                  <a:pt x="0" y="88600"/>
                </a:lnTo>
                <a:lnTo>
                  <a:pt x="613530" y="88600"/>
                </a:lnTo>
                <a:lnTo>
                  <a:pt x="624001" y="78129"/>
                </a:lnTo>
                <a:lnTo>
                  <a:pt x="613530" y="67658"/>
                </a:lnTo>
                <a:close/>
              </a:path>
              <a:path w="650875" h="156845">
                <a:moveTo>
                  <a:pt x="643147" y="67658"/>
                </a:moveTo>
                <a:lnTo>
                  <a:pt x="638809" y="67658"/>
                </a:lnTo>
                <a:lnTo>
                  <a:pt x="638809" y="88600"/>
                </a:lnTo>
                <a:lnTo>
                  <a:pt x="643147" y="88600"/>
                </a:lnTo>
                <a:lnTo>
                  <a:pt x="650302" y="81444"/>
                </a:lnTo>
                <a:lnTo>
                  <a:pt x="650302" y="74814"/>
                </a:lnTo>
                <a:lnTo>
                  <a:pt x="643147" y="67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98328" y="10434639"/>
            <a:ext cx="650875" cy="156845"/>
          </a:xfrm>
          <a:custGeom>
            <a:avLst/>
            <a:gdLst/>
            <a:ahLst/>
            <a:cxnLst/>
            <a:rect l="l" t="t" r="r" b="b"/>
            <a:pathLst>
              <a:path w="650875" h="156845">
                <a:moveTo>
                  <a:pt x="575488" y="0"/>
                </a:moveTo>
                <a:lnTo>
                  <a:pt x="568858" y="0"/>
                </a:lnTo>
                <a:lnTo>
                  <a:pt x="560680" y="8178"/>
                </a:lnTo>
                <a:lnTo>
                  <a:pt x="560680" y="14808"/>
                </a:lnTo>
                <a:lnTo>
                  <a:pt x="624001" y="78129"/>
                </a:lnTo>
                <a:lnTo>
                  <a:pt x="560680" y="141450"/>
                </a:lnTo>
                <a:lnTo>
                  <a:pt x="560680" y="148080"/>
                </a:lnTo>
                <a:lnTo>
                  <a:pt x="568858" y="156258"/>
                </a:lnTo>
                <a:lnTo>
                  <a:pt x="575488" y="156258"/>
                </a:lnTo>
                <a:lnTo>
                  <a:pt x="643147" y="88600"/>
                </a:lnTo>
                <a:lnTo>
                  <a:pt x="638809" y="88600"/>
                </a:lnTo>
                <a:lnTo>
                  <a:pt x="638809" y="67658"/>
                </a:lnTo>
                <a:lnTo>
                  <a:pt x="643147" y="67658"/>
                </a:lnTo>
                <a:lnTo>
                  <a:pt x="575488" y="0"/>
                </a:lnTo>
                <a:close/>
              </a:path>
              <a:path w="650875" h="156845">
                <a:moveTo>
                  <a:pt x="613530" y="67658"/>
                </a:moveTo>
                <a:lnTo>
                  <a:pt x="0" y="67658"/>
                </a:lnTo>
                <a:lnTo>
                  <a:pt x="0" y="88600"/>
                </a:lnTo>
                <a:lnTo>
                  <a:pt x="613530" y="88600"/>
                </a:lnTo>
                <a:lnTo>
                  <a:pt x="624001" y="78129"/>
                </a:lnTo>
                <a:lnTo>
                  <a:pt x="613530" y="67658"/>
                </a:lnTo>
                <a:close/>
              </a:path>
              <a:path w="650875" h="156845">
                <a:moveTo>
                  <a:pt x="643147" y="67658"/>
                </a:moveTo>
                <a:lnTo>
                  <a:pt x="638809" y="67658"/>
                </a:lnTo>
                <a:lnTo>
                  <a:pt x="638809" y="88600"/>
                </a:lnTo>
                <a:lnTo>
                  <a:pt x="643147" y="88600"/>
                </a:lnTo>
                <a:lnTo>
                  <a:pt x="650302" y="81444"/>
                </a:lnTo>
                <a:lnTo>
                  <a:pt x="650302" y="74814"/>
                </a:lnTo>
                <a:lnTo>
                  <a:pt x="643147" y="67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51614" y="4099753"/>
            <a:ext cx="650240" cy="156845"/>
          </a:xfrm>
          <a:custGeom>
            <a:avLst/>
            <a:gdLst/>
            <a:ahLst/>
            <a:cxnLst/>
            <a:rect l="l" t="t" r="r" b="b"/>
            <a:pathLst>
              <a:path w="650240" h="156845">
                <a:moveTo>
                  <a:pt x="575402" y="0"/>
                </a:moveTo>
                <a:lnTo>
                  <a:pt x="568772" y="0"/>
                </a:lnTo>
                <a:lnTo>
                  <a:pt x="560594" y="8178"/>
                </a:lnTo>
                <a:lnTo>
                  <a:pt x="560594" y="14808"/>
                </a:lnTo>
                <a:lnTo>
                  <a:pt x="623915" y="78129"/>
                </a:lnTo>
                <a:lnTo>
                  <a:pt x="560594" y="141450"/>
                </a:lnTo>
                <a:lnTo>
                  <a:pt x="560594" y="148080"/>
                </a:lnTo>
                <a:lnTo>
                  <a:pt x="568772" y="156258"/>
                </a:lnTo>
                <a:lnTo>
                  <a:pt x="575402" y="156258"/>
                </a:lnTo>
                <a:lnTo>
                  <a:pt x="643061" y="88600"/>
                </a:lnTo>
                <a:lnTo>
                  <a:pt x="638724" y="88600"/>
                </a:lnTo>
                <a:lnTo>
                  <a:pt x="638724" y="67658"/>
                </a:lnTo>
                <a:lnTo>
                  <a:pt x="643061" y="67658"/>
                </a:lnTo>
                <a:lnTo>
                  <a:pt x="575402" y="0"/>
                </a:lnTo>
                <a:close/>
              </a:path>
              <a:path w="650240" h="156845">
                <a:moveTo>
                  <a:pt x="613445" y="67658"/>
                </a:moveTo>
                <a:lnTo>
                  <a:pt x="0" y="67658"/>
                </a:lnTo>
                <a:lnTo>
                  <a:pt x="0" y="88600"/>
                </a:lnTo>
                <a:lnTo>
                  <a:pt x="613445" y="88600"/>
                </a:lnTo>
                <a:lnTo>
                  <a:pt x="623915" y="78129"/>
                </a:lnTo>
                <a:lnTo>
                  <a:pt x="613445" y="67658"/>
                </a:lnTo>
                <a:close/>
              </a:path>
              <a:path w="650240" h="156845">
                <a:moveTo>
                  <a:pt x="643061" y="67658"/>
                </a:moveTo>
                <a:lnTo>
                  <a:pt x="638724" y="67658"/>
                </a:lnTo>
                <a:lnTo>
                  <a:pt x="638724" y="88600"/>
                </a:lnTo>
                <a:lnTo>
                  <a:pt x="643061" y="88600"/>
                </a:lnTo>
                <a:lnTo>
                  <a:pt x="650217" y="81444"/>
                </a:lnTo>
                <a:lnTo>
                  <a:pt x="650217" y="74814"/>
                </a:lnTo>
                <a:lnTo>
                  <a:pt x="643061" y="67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193356" y="4158541"/>
            <a:ext cx="608965" cy="156845"/>
          </a:xfrm>
          <a:custGeom>
            <a:avLst/>
            <a:gdLst/>
            <a:ahLst/>
            <a:cxnLst/>
            <a:rect l="l" t="t" r="r" b="b"/>
            <a:pathLst>
              <a:path w="608965" h="156845">
                <a:moveTo>
                  <a:pt x="533568" y="0"/>
                </a:moveTo>
                <a:lnTo>
                  <a:pt x="526938" y="0"/>
                </a:lnTo>
                <a:lnTo>
                  <a:pt x="518760" y="8178"/>
                </a:lnTo>
                <a:lnTo>
                  <a:pt x="518760" y="14808"/>
                </a:lnTo>
                <a:lnTo>
                  <a:pt x="582081" y="78129"/>
                </a:lnTo>
                <a:lnTo>
                  <a:pt x="518760" y="141450"/>
                </a:lnTo>
                <a:lnTo>
                  <a:pt x="518760" y="148080"/>
                </a:lnTo>
                <a:lnTo>
                  <a:pt x="526938" y="156258"/>
                </a:lnTo>
                <a:lnTo>
                  <a:pt x="533568" y="156258"/>
                </a:lnTo>
                <a:lnTo>
                  <a:pt x="601227" y="88600"/>
                </a:lnTo>
                <a:lnTo>
                  <a:pt x="596889" y="88600"/>
                </a:lnTo>
                <a:lnTo>
                  <a:pt x="596889" y="67658"/>
                </a:lnTo>
                <a:lnTo>
                  <a:pt x="601227" y="67658"/>
                </a:lnTo>
                <a:lnTo>
                  <a:pt x="533568" y="0"/>
                </a:lnTo>
                <a:close/>
              </a:path>
              <a:path w="608965" h="156845">
                <a:moveTo>
                  <a:pt x="571610" y="67658"/>
                </a:moveTo>
                <a:lnTo>
                  <a:pt x="0" y="67658"/>
                </a:lnTo>
                <a:lnTo>
                  <a:pt x="0" y="88600"/>
                </a:lnTo>
                <a:lnTo>
                  <a:pt x="571610" y="88600"/>
                </a:lnTo>
                <a:lnTo>
                  <a:pt x="582081" y="78129"/>
                </a:lnTo>
                <a:lnTo>
                  <a:pt x="571610" y="67658"/>
                </a:lnTo>
                <a:close/>
              </a:path>
              <a:path w="608965" h="156845">
                <a:moveTo>
                  <a:pt x="601227" y="67658"/>
                </a:moveTo>
                <a:lnTo>
                  <a:pt x="596889" y="67658"/>
                </a:lnTo>
                <a:lnTo>
                  <a:pt x="596889" y="88600"/>
                </a:lnTo>
                <a:lnTo>
                  <a:pt x="601227" y="88600"/>
                </a:lnTo>
                <a:lnTo>
                  <a:pt x="608383" y="81444"/>
                </a:lnTo>
                <a:lnTo>
                  <a:pt x="608383" y="74814"/>
                </a:lnTo>
                <a:lnTo>
                  <a:pt x="601227" y="67658"/>
                </a:lnTo>
                <a:close/>
              </a:path>
            </a:pathLst>
          </a:custGeom>
          <a:solidFill>
            <a:srgbClr val="08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74916" y="4152108"/>
            <a:ext cx="399415" cy="156845"/>
          </a:xfrm>
          <a:custGeom>
            <a:avLst/>
            <a:gdLst/>
            <a:ahLst/>
            <a:cxnLst/>
            <a:rect l="l" t="t" r="r" b="b"/>
            <a:pathLst>
              <a:path w="399415" h="156845">
                <a:moveTo>
                  <a:pt x="324101" y="0"/>
                </a:moveTo>
                <a:lnTo>
                  <a:pt x="317471" y="0"/>
                </a:lnTo>
                <a:lnTo>
                  <a:pt x="309293" y="8178"/>
                </a:lnTo>
                <a:lnTo>
                  <a:pt x="309293" y="14808"/>
                </a:lnTo>
                <a:lnTo>
                  <a:pt x="372614" y="78129"/>
                </a:lnTo>
                <a:lnTo>
                  <a:pt x="309293" y="141450"/>
                </a:lnTo>
                <a:lnTo>
                  <a:pt x="309293" y="148080"/>
                </a:lnTo>
                <a:lnTo>
                  <a:pt x="317471" y="156258"/>
                </a:lnTo>
                <a:lnTo>
                  <a:pt x="324101" y="156258"/>
                </a:lnTo>
                <a:lnTo>
                  <a:pt x="391759" y="88600"/>
                </a:lnTo>
                <a:lnTo>
                  <a:pt x="387422" y="88600"/>
                </a:lnTo>
                <a:lnTo>
                  <a:pt x="387422" y="67658"/>
                </a:lnTo>
                <a:lnTo>
                  <a:pt x="391759" y="67658"/>
                </a:lnTo>
                <a:lnTo>
                  <a:pt x="324101" y="0"/>
                </a:lnTo>
                <a:close/>
              </a:path>
              <a:path w="399415" h="156845">
                <a:moveTo>
                  <a:pt x="362143" y="67658"/>
                </a:moveTo>
                <a:lnTo>
                  <a:pt x="0" y="67658"/>
                </a:lnTo>
                <a:lnTo>
                  <a:pt x="0" y="88600"/>
                </a:lnTo>
                <a:lnTo>
                  <a:pt x="362143" y="88600"/>
                </a:lnTo>
                <a:lnTo>
                  <a:pt x="372614" y="78129"/>
                </a:lnTo>
                <a:lnTo>
                  <a:pt x="362143" y="67658"/>
                </a:lnTo>
                <a:close/>
              </a:path>
              <a:path w="399415" h="156845">
                <a:moveTo>
                  <a:pt x="391759" y="67658"/>
                </a:moveTo>
                <a:lnTo>
                  <a:pt x="387422" y="67658"/>
                </a:lnTo>
                <a:lnTo>
                  <a:pt x="387422" y="88600"/>
                </a:lnTo>
                <a:lnTo>
                  <a:pt x="391759" y="88600"/>
                </a:lnTo>
                <a:lnTo>
                  <a:pt x="398915" y="81444"/>
                </a:lnTo>
                <a:lnTo>
                  <a:pt x="398915" y="74814"/>
                </a:lnTo>
                <a:lnTo>
                  <a:pt x="391759" y="67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544364" y="7769397"/>
            <a:ext cx="2460658" cy="2460658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4670014" y="198946"/>
            <a:ext cx="11005185" cy="1487170"/>
            <a:chOff x="4670014" y="198946"/>
            <a:chExt cx="11005185" cy="1487170"/>
          </a:xfrm>
        </p:grpSpPr>
        <p:sp>
          <p:nvSpPr>
            <p:cNvPr id="39" name="object 39"/>
            <p:cNvSpPr/>
            <p:nvPr/>
          </p:nvSpPr>
          <p:spPr>
            <a:xfrm>
              <a:off x="4670014" y="198946"/>
              <a:ext cx="11005185" cy="1487170"/>
            </a:xfrm>
            <a:custGeom>
              <a:avLst/>
              <a:gdLst/>
              <a:ahLst/>
              <a:cxnLst/>
              <a:rect l="l" t="t" r="r" b="b"/>
              <a:pathLst>
                <a:path w="11005185" h="1487170">
                  <a:moveTo>
                    <a:pt x="11004900" y="0"/>
                  </a:moveTo>
                  <a:lnTo>
                    <a:pt x="0" y="0"/>
                  </a:lnTo>
                  <a:lnTo>
                    <a:pt x="0" y="1486865"/>
                  </a:lnTo>
                  <a:lnTo>
                    <a:pt x="11004900" y="1486865"/>
                  </a:lnTo>
                  <a:lnTo>
                    <a:pt x="11004900" y="0"/>
                  </a:lnTo>
                  <a:close/>
                </a:path>
              </a:pathLst>
            </a:custGeom>
            <a:solidFill>
              <a:srgbClr val="FF65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04880" y="772941"/>
              <a:ext cx="9121628" cy="638724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036190" y="8732718"/>
            <a:ext cx="4554835" cy="20837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301" y="356010"/>
            <a:ext cx="5005705" cy="1435100"/>
            <a:chOff x="251301" y="356010"/>
            <a:chExt cx="5005705" cy="1435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301" y="376951"/>
              <a:ext cx="5005083" cy="14135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1772" y="356010"/>
              <a:ext cx="4796155" cy="1204595"/>
            </a:xfrm>
            <a:custGeom>
              <a:avLst/>
              <a:gdLst/>
              <a:ahLst/>
              <a:cxnLst/>
              <a:rect l="l" t="t" r="r" b="b"/>
              <a:pathLst>
                <a:path w="4796155" h="1204595">
                  <a:moveTo>
                    <a:pt x="4795665" y="0"/>
                  </a:moveTo>
                  <a:lnTo>
                    <a:pt x="0" y="0"/>
                  </a:lnTo>
                  <a:lnTo>
                    <a:pt x="0" y="1204151"/>
                  </a:lnTo>
                  <a:lnTo>
                    <a:pt x="4795665" y="1204151"/>
                  </a:lnTo>
                  <a:lnTo>
                    <a:pt x="4795665" y="0"/>
                  </a:lnTo>
                  <a:close/>
                </a:path>
              </a:pathLst>
            </a:custGeom>
            <a:solidFill>
              <a:srgbClr val="0EC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1759" y="356012"/>
              <a:ext cx="4796155" cy="1204595"/>
            </a:xfrm>
            <a:custGeom>
              <a:avLst/>
              <a:gdLst/>
              <a:ahLst/>
              <a:cxnLst/>
              <a:rect l="l" t="t" r="r" b="b"/>
              <a:pathLst>
                <a:path w="4796155" h="1204595">
                  <a:moveTo>
                    <a:pt x="4795672" y="0"/>
                  </a:moveTo>
                  <a:lnTo>
                    <a:pt x="4785195" y="0"/>
                  </a:lnTo>
                  <a:lnTo>
                    <a:pt x="4785195" y="10477"/>
                  </a:lnTo>
                  <a:lnTo>
                    <a:pt x="4785195" y="1193685"/>
                  </a:lnTo>
                  <a:lnTo>
                    <a:pt x="10477" y="1193685"/>
                  </a:lnTo>
                  <a:lnTo>
                    <a:pt x="10477" y="10477"/>
                  </a:lnTo>
                  <a:lnTo>
                    <a:pt x="4785195" y="10477"/>
                  </a:lnTo>
                  <a:lnTo>
                    <a:pt x="4785195" y="0"/>
                  </a:lnTo>
                  <a:lnTo>
                    <a:pt x="10477" y="0"/>
                  </a:lnTo>
                  <a:lnTo>
                    <a:pt x="10477" y="190"/>
                  </a:lnTo>
                  <a:lnTo>
                    <a:pt x="0" y="190"/>
                  </a:lnTo>
                  <a:lnTo>
                    <a:pt x="0" y="1204150"/>
                  </a:lnTo>
                  <a:lnTo>
                    <a:pt x="10477" y="1204150"/>
                  </a:lnTo>
                  <a:lnTo>
                    <a:pt x="4785195" y="1204150"/>
                  </a:lnTo>
                  <a:lnTo>
                    <a:pt x="4795672" y="1204150"/>
                  </a:lnTo>
                  <a:lnTo>
                    <a:pt x="4795672" y="10477"/>
                  </a:lnTo>
                  <a:lnTo>
                    <a:pt x="4795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645" y="803447"/>
              <a:ext cx="3910195" cy="36262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464002" y="489380"/>
            <a:ext cx="14640560" cy="10798810"/>
            <a:chOff x="5464002" y="489380"/>
            <a:chExt cx="14640560" cy="107988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4002" y="489380"/>
              <a:ext cx="12824294" cy="100000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8546" y="4272121"/>
              <a:ext cx="4670014" cy="27538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18287" y="10533710"/>
              <a:ext cx="1685812" cy="7539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439229" y="10544181"/>
              <a:ext cx="1664970" cy="712470"/>
            </a:xfrm>
            <a:custGeom>
              <a:avLst/>
              <a:gdLst/>
              <a:ahLst/>
              <a:cxnLst/>
              <a:rect l="l" t="t" r="r" b="b"/>
              <a:pathLst>
                <a:path w="1664969" h="712470">
                  <a:moveTo>
                    <a:pt x="1581103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628253"/>
                  </a:lnTo>
                  <a:lnTo>
                    <a:pt x="6582" y="660859"/>
                  </a:lnTo>
                  <a:lnTo>
                    <a:pt x="24534" y="687485"/>
                  </a:lnTo>
                  <a:lnTo>
                    <a:pt x="51161" y="705437"/>
                  </a:lnTo>
                  <a:lnTo>
                    <a:pt x="83767" y="712020"/>
                  </a:lnTo>
                  <a:lnTo>
                    <a:pt x="1581103" y="712020"/>
                  </a:lnTo>
                  <a:lnTo>
                    <a:pt x="1613709" y="705437"/>
                  </a:lnTo>
                  <a:lnTo>
                    <a:pt x="1640335" y="687485"/>
                  </a:lnTo>
                  <a:lnTo>
                    <a:pt x="1658287" y="660859"/>
                  </a:lnTo>
                  <a:lnTo>
                    <a:pt x="1664870" y="628253"/>
                  </a:lnTo>
                  <a:lnTo>
                    <a:pt x="1664870" y="83767"/>
                  </a:lnTo>
                  <a:lnTo>
                    <a:pt x="1658287" y="51161"/>
                  </a:lnTo>
                  <a:lnTo>
                    <a:pt x="1640335" y="24534"/>
                  </a:lnTo>
                  <a:lnTo>
                    <a:pt x="1613709" y="6582"/>
                  </a:lnTo>
                  <a:lnTo>
                    <a:pt x="1581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856771" y="10762166"/>
              <a:ext cx="850900" cy="278765"/>
            </a:xfrm>
            <a:custGeom>
              <a:avLst/>
              <a:gdLst/>
              <a:ahLst/>
              <a:cxnLst/>
              <a:rect l="l" t="t" r="r" b="b"/>
              <a:pathLst>
                <a:path w="850900" h="278765">
                  <a:moveTo>
                    <a:pt x="100395" y="0"/>
                  </a:moveTo>
                  <a:lnTo>
                    <a:pt x="0" y="0"/>
                  </a:lnTo>
                  <a:lnTo>
                    <a:pt x="0" y="274146"/>
                  </a:lnTo>
                  <a:lnTo>
                    <a:pt x="105080" y="274146"/>
                  </a:lnTo>
                  <a:lnTo>
                    <a:pt x="120298" y="273544"/>
                  </a:lnTo>
                  <a:lnTo>
                    <a:pt x="157420" y="264508"/>
                  </a:lnTo>
                  <a:lnTo>
                    <a:pt x="187294" y="238673"/>
                  </a:lnTo>
                  <a:lnTo>
                    <a:pt x="41362" y="238673"/>
                  </a:lnTo>
                  <a:lnTo>
                    <a:pt x="41362" y="150861"/>
                  </a:lnTo>
                  <a:lnTo>
                    <a:pt x="179054" y="150861"/>
                  </a:lnTo>
                  <a:lnTo>
                    <a:pt x="173600" y="145799"/>
                  </a:lnTo>
                  <a:lnTo>
                    <a:pt x="140687" y="132522"/>
                  </a:lnTo>
                  <a:lnTo>
                    <a:pt x="140687" y="129844"/>
                  </a:lnTo>
                  <a:lnTo>
                    <a:pt x="149076" y="127703"/>
                  </a:lnTo>
                  <a:lnTo>
                    <a:pt x="156750" y="124312"/>
                  </a:lnTo>
                  <a:lnTo>
                    <a:pt x="165290" y="118600"/>
                  </a:lnTo>
                  <a:lnTo>
                    <a:pt x="41362" y="118600"/>
                  </a:lnTo>
                  <a:lnTo>
                    <a:pt x="41362" y="35205"/>
                  </a:lnTo>
                  <a:lnTo>
                    <a:pt x="177180" y="35205"/>
                  </a:lnTo>
                  <a:lnTo>
                    <a:pt x="172011" y="27734"/>
                  </a:lnTo>
                  <a:lnTo>
                    <a:pt x="138520" y="5421"/>
                  </a:lnTo>
                  <a:lnTo>
                    <a:pt x="114358" y="602"/>
                  </a:lnTo>
                  <a:lnTo>
                    <a:pt x="100395" y="0"/>
                  </a:lnTo>
                  <a:close/>
                </a:path>
                <a:path w="850900" h="278765">
                  <a:moveTo>
                    <a:pt x="179054" y="150861"/>
                  </a:moveTo>
                  <a:lnTo>
                    <a:pt x="102537" y="150861"/>
                  </a:lnTo>
                  <a:lnTo>
                    <a:pt x="110552" y="151262"/>
                  </a:lnTo>
                  <a:lnTo>
                    <a:pt x="117998" y="152467"/>
                  </a:lnTo>
                  <a:lnTo>
                    <a:pt x="149924" y="174554"/>
                  </a:lnTo>
                  <a:lnTo>
                    <a:pt x="156483" y="189725"/>
                  </a:lnTo>
                  <a:lnTo>
                    <a:pt x="156483" y="198381"/>
                  </a:lnTo>
                  <a:lnTo>
                    <a:pt x="136153" y="232198"/>
                  </a:lnTo>
                  <a:lnTo>
                    <a:pt x="101064" y="238673"/>
                  </a:lnTo>
                  <a:lnTo>
                    <a:pt x="187294" y="238673"/>
                  </a:lnTo>
                  <a:lnTo>
                    <a:pt x="197578" y="200389"/>
                  </a:lnTo>
                  <a:lnTo>
                    <a:pt x="197043" y="190149"/>
                  </a:lnTo>
                  <a:lnTo>
                    <a:pt x="179306" y="151095"/>
                  </a:lnTo>
                  <a:lnTo>
                    <a:pt x="179054" y="150861"/>
                  </a:lnTo>
                  <a:close/>
                </a:path>
                <a:path w="850900" h="278765">
                  <a:moveTo>
                    <a:pt x="177180" y="35205"/>
                  </a:moveTo>
                  <a:lnTo>
                    <a:pt x="97852" y="35205"/>
                  </a:lnTo>
                  <a:lnTo>
                    <a:pt x="109372" y="35924"/>
                  </a:lnTo>
                  <a:lnTo>
                    <a:pt x="119303" y="38083"/>
                  </a:lnTo>
                  <a:lnTo>
                    <a:pt x="145565" y="67072"/>
                  </a:lnTo>
                  <a:lnTo>
                    <a:pt x="146309" y="75229"/>
                  </a:lnTo>
                  <a:lnTo>
                    <a:pt x="146309" y="84064"/>
                  </a:lnTo>
                  <a:lnTo>
                    <a:pt x="121813" y="113246"/>
                  </a:lnTo>
                  <a:lnTo>
                    <a:pt x="96781" y="118600"/>
                  </a:lnTo>
                  <a:lnTo>
                    <a:pt x="165290" y="118600"/>
                  </a:lnTo>
                  <a:lnTo>
                    <a:pt x="186476" y="80249"/>
                  </a:lnTo>
                  <a:lnTo>
                    <a:pt x="186869" y="72017"/>
                  </a:lnTo>
                  <a:lnTo>
                    <a:pt x="186275" y="62103"/>
                  </a:lnTo>
                  <a:lnTo>
                    <a:pt x="184493" y="52707"/>
                  </a:lnTo>
                  <a:lnTo>
                    <a:pt x="181523" y="43831"/>
                  </a:lnTo>
                  <a:lnTo>
                    <a:pt x="177365" y="35473"/>
                  </a:lnTo>
                  <a:lnTo>
                    <a:pt x="177180" y="35205"/>
                  </a:lnTo>
                  <a:close/>
                </a:path>
                <a:path w="850900" h="278765">
                  <a:moveTo>
                    <a:pt x="395215" y="98253"/>
                  </a:moveTo>
                  <a:lnTo>
                    <a:pt x="325482" y="98253"/>
                  </a:lnTo>
                  <a:lnTo>
                    <a:pt x="334584" y="98856"/>
                  </a:lnTo>
                  <a:lnTo>
                    <a:pt x="342482" y="100663"/>
                  </a:lnTo>
                  <a:lnTo>
                    <a:pt x="364569" y="135065"/>
                  </a:lnTo>
                  <a:lnTo>
                    <a:pt x="364569" y="140821"/>
                  </a:lnTo>
                  <a:lnTo>
                    <a:pt x="312631" y="154609"/>
                  </a:lnTo>
                  <a:lnTo>
                    <a:pt x="305369" y="155579"/>
                  </a:lnTo>
                  <a:lnTo>
                    <a:pt x="264408" y="166522"/>
                  </a:lnTo>
                  <a:lnTo>
                    <a:pt x="235461" y="200188"/>
                  </a:lnTo>
                  <a:lnTo>
                    <a:pt x="233787" y="216051"/>
                  </a:lnTo>
                  <a:lnTo>
                    <a:pt x="234356" y="225764"/>
                  </a:lnTo>
                  <a:lnTo>
                    <a:pt x="253766" y="262467"/>
                  </a:lnTo>
                  <a:lnTo>
                    <a:pt x="293723" y="278246"/>
                  </a:lnTo>
                  <a:lnTo>
                    <a:pt x="303261" y="278698"/>
                  </a:lnTo>
                  <a:lnTo>
                    <a:pt x="311460" y="278388"/>
                  </a:lnTo>
                  <a:lnTo>
                    <a:pt x="357564" y="256298"/>
                  </a:lnTo>
                  <a:lnTo>
                    <a:pt x="363766" y="246571"/>
                  </a:lnTo>
                  <a:lnTo>
                    <a:pt x="311962" y="246571"/>
                  </a:lnTo>
                  <a:lnTo>
                    <a:pt x="303838" y="246103"/>
                  </a:lnTo>
                  <a:lnTo>
                    <a:pt x="273009" y="226492"/>
                  </a:lnTo>
                  <a:lnTo>
                    <a:pt x="273009" y="209447"/>
                  </a:lnTo>
                  <a:lnTo>
                    <a:pt x="307411" y="185441"/>
                  </a:lnTo>
                  <a:lnTo>
                    <a:pt x="327490" y="182853"/>
                  </a:lnTo>
                  <a:lnTo>
                    <a:pt x="342616" y="180578"/>
                  </a:lnTo>
                  <a:lnTo>
                    <a:pt x="364703" y="173483"/>
                  </a:lnTo>
                  <a:lnTo>
                    <a:pt x="404728" y="173483"/>
                  </a:lnTo>
                  <a:lnTo>
                    <a:pt x="404612" y="135065"/>
                  </a:lnTo>
                  <a:lnTo>
                    <a:pt x="396964" y="101064"/>
                  </a:lnTo>
                  <a:lnTo>
                    <a:pt x="395215" y="98253"/>
                  </a:lnTo>
                  <a:close/>
                </a:path>
                <a:path w="850900" h="278765">
                  <a:moveTo>
                    <a:pt x="404728" y="246036"/>
                  </a:moveTo>
                  <a:lnTo>
                    <a:pt x="365640" y="246036"/>
                  </a:lnTo>
                  <a:lnTo>
                    <a:pt x="365640" y="274146"/>
                  </a:lnTo>
                  <a:lnTo>
                    <a:pt x="404728" y="274146"/>
                  </a:lnTo>
                  <a:lnTo>
                    <a:pt x="404728" y="246036"/>
                  </a:lnTo>
                  <a:close/>
                </a:path>
                <a:path w="850900" h="278765">
                  <a:moveTo>
                    <a:pt x="404728" y="173483"/>
                  </a:moveTo>
                  <a:lnTo>
                    <a:pt x="364703" y="173483"/>
                  </a:lnTo>
                  <a:lnTo>
                    <a:pt x="364703" y="208108"/>
                  </a:lnTo>
                  <a:lnTo>
                    <a:pt x="362606" y="215738"/>
                  </a:lnTo>
                  <a:lnTo>
                    <a:pt x="358412" y="222878"/>
                  </a:lnTo>
                  <a:lnTo>
                    <a:pt x="354307" y="229928"/>
                  </a:lnTo>
                  <a:lnTo>
                    <a:pt x="348283" y="235639"/>
                  </a:lnTo>
                  <a:lnTo>
                    <a:pt x="311962" y="246571"/>
                  </a:lnTo>
                  <a:lnTo>
                    <a:pt x="363766" y="246571"/>
                  </a:lnTo>
                  <a:lnTo>
                    <a:pt x="364034" y="246036"/>
                  </a:lnTo>
                  <a:lnTo>
                    <a:pt x="404728" y="246036"/>
                  </a:lnTo>
                  <a:lnTo>
                    <a:pt x="404728" y="173483"/>
                  </a:lnTo>
                  <a:close/>
                </a:path>
                <a:path w="850900" h="278765">
                  <a:moveTo>
                    <a:pt x="324946" y="65859"/>
                  </a:moveTo>
                  <a:lnTo>
                    <a:pt x="281283" y="74225"/>
                  </a:lnTo>
                  <a:lnTo>
                    <a:pt x="248311" y="101399"/>
                  </a:lnTo>
                  <a:lnTo>
                    <a:pt x="240079" y="118332"/>
                  </a:lnTo>
                  <a:lnTo>
                    <a:pt x="277694" y="126899"/>
                  </a:lnTo>
                  <a:lnTo>
                    <a:pt x="280639" y="119671"/>
                  </a:lnTo>
                  <a:lnTo>
                    <a:pt x="285948" y="113112"/>
                  </a:lnTo>
                  <a:lnTo>
                    <a:pt x="325482" y="98253"/>
                  </a:lnTo>
                  <a:lnTo>
                    <a:pt x="395215" y="98253"/>
                  </a:lnTo>
                  <a:lnTo>
                    <a:pt x="392806" y="94380"/>
                  </a:lnTo>
                  <a:lnTo>
                    <a:pt x="357893" y="70511"/>
                  </a:lnTo>
                  <a:lnTo>
                    <a:pt x="331196" y="66043"/>
                  </a:lnTo>
                  <a:lnTo>
                    <a:pt x="324946" y="65859"/>
                  </a:lnTo>
                  <a:close/>
                </a:path>
                <a:path w="850900" h="278765">
                  <a:moveTo>
                    <a:pt x="544244" y="65859"/>
                  </a:moveTo>
                  <a:lnTo>
                    <a:pt x="504964" y="73464"/>
                  </a:lnTo>
                  <a:lnTo>
                    <a:pt x="467073" y="105607"/>
                  </a:lnTo>
                  <a:lnTo>
                    <a:pt x="451746" y="142795"/>
                  </a:lnTo>
                  <a:lnTo>
                    <a:pt x="448801" y="172278"/>
                  </a:lnTo>
                  <a:lnTo>
                    <a:pt x="449521" y="187304"/>
                  </a:lnTo>
                  <a:lnTo>
                    <a:pt x="460313" y="227161"/>
                  </a:lnTo>
                  <a:lnTo>
                    <a:pt x="493243" y="264776"/>
                  </a:lnTo>
                  <a:lnTo>
                    <a:pt x="530239" y="277451"/>
                  </a:lnTo>
                  <a:lnTo>
                    <a:pt x="544645" y="278296"/>
                  </a:lnTo>
                  <a:lnTo>
                    <a:pt x="556434" y="277735"/>
                  </a:lnTo>
                  <a:lnTo>
                    <a:pt x="595722" y="264425"/>
                  </a:lnTo>
                  <a:lnTo>
                    <a:pt x="616288" y="244429"/>
                  </a:lnTo>
                  <a:lnTo>
                    <a:pt x="544913" y="244429"/>
                  </a:lnTo>
                  <a:lnTo>
                    <a:pt x="536689" y="243869"/>
                  </a:lnTo>
                  <a:lnTo>
                    <a:pt x="499819" y="217866"/>
                  </a:lnTo>
                  <a:lnTo>
                    <a:pt x="489227" y="171341"/>
                  </a:lnTo>
                  <a:lnTo>
                    <a:pt x="489662" y="160733"/>
                  </a:lnTo>
                  <a:lnTo>
                    <a:pt x="504521" y="119002"/>
                  </a:lnTo>
                  <a:lnTo>
                    <a:pt x="544913" y="99592"/>
                  </a:lnTo>
                  <a:lnTo>
                    <a:pt x="616184" y="99592"/>
                  </a:lnTo>
                  <a:lnTo>
                    <a:pt x="615592" y="98655"/>
                  </a:lnTo>
                  <a:lnTo>
                    <a:pt x="586008" y="74560"/>
                  </a:lnTo>
                  <a:lnTo>
                    <a:pt x="555639" y="66403"/>
                  </a:lnTo>
                  <a:lnTo>
                    <a:pt x="544244" y="65859"/>
                  </a:lnTo>
                  <a:close/>
                </a:path>
                <a:path w="850900" h="278765">
                  <a:moveTo>
                    <a:pt x="629112" y="209090"/>
                  </a:moveTo>
                  <a:lnTo>
                    <a:pt x="590158" y="209090"/>
                  </a:lnTo>
                  <a:lnTo>
                    <a:pt x="588463" y="216497"/>
                  </a:lnTo>
                  <a:lnTo>
                    <a:pt x="585473" y="222833"/>
                  </a:lnTo>
                  <a:lnTo>
                    <a:pt x="581189" y="228098"/>
                  </a:lnTo>
                  <a:lnTo>
                    <a:pt x="576995" y="233363"/>
                  </a:lnTo>
                  <a:lnTo>
                    <a:pt x="571775" y="237424"/>
                  </a:lnTo>
                  <a:lnTo>
                    <a:pt x="559370" y="243046"/>
                  </a:lnTo>
                  <a:lnTo>
                    <a:pt x="552499" y="244429"/>
                  </a:lnTo>
                  <a:lnTo>
                    <a:pt x="616288" y="244429"/>
                  </a:lnTo>
                  <a:lnTo>
                    <a:pt x="621005" y="236598"/>
                  </a:lnTo>
                  <a:lnTo>
                    <a:pt x="624795" y="227964"/>
                  </a:lnTo>
                  <a:lnTo>
                    <a:pt x="627497" y="218795"/>
                  </a:lnTo>
                  <a:lnTo>
                    <a:pt x="629112" y="209090"/>
                  </a:lnTo>
                  <a:close/>
                </a:path>
                <a:path w="850900" h="278765">
                  <a:moveTo>
                    <a:pt x="616184" y="99592"/>
                  </a:moveTo>
                  <a:lnTo>
                    <a:pt x="544913" y="99592"/>
                  </a:lnTo>
                  <a:lnTo>
                    <a:pt x="553999" y="100244"/>
                  </a:lnTo>
                  <a:lnTo>
                    <a:pt x="562114" y="102202"/>
                  </a:lnTo>
                  <a:lnTo>
                    <a:pt x="590158" y="134931"/>
                  </a:lnTo>
                  <a:lnTo>
                    <a:pt x="629112" y="134931"/>
                  </a:lnTo>
                  <a:lnTo>
                    <a:pt x="627463" y="124883"/>
                  </a:lnTo>
                  <a:lnTo>
                    <a:pt x="624661" y="115488"/>
                  </a:lnTo>
                  <a:lnTo>
                    <a:pt x="620703" y="106745"/>
                  </a:lnTo>
                  <a:lnTo>
                    <a:pt x="616184" y="99592"/>
                  </a:lnTo>
                  <a:close/>
                </a:path>
                <a:path w="850900" h="278765">
                  <a:moveTo>
                    <a:pt x="711938" y="0"/>
                  </a:moveTo>
                  <a:lnTo>
                    <a:pt x="671914" y="0"/>
                  </a:lnTo>
                  <a:lnTo>
                    <a:pt x="671914" y="274146"/>
                  </a:lnTo>
                  <a:lnTo>
                    <a:pt x="711938" y="274146"/>
                  </a:lnTo>
                  <a:lnTo>
                    <a:pt x="711938" y="204405"/>
                  </a:lnTo>
                  <a:lnTo>
                    <a:pt x="708725" y="204405"/>
                  </a:lnTo>
                  <a:lnTo>
                    <a:pt x="708458" y="155546"/>
                  </a:lnTo>
                  <a:lnTo>
                    <a:pt x="711938" y="155546"/>
                  </a:lnTo>
                  <a:lnTo>
                    <a:pt x="711938" y="0"/>
                  </a:lnTo>
                  <a:close/>
                </a:path>
                <a:path w="850900" h="278765">
                  <a:moveTo>
                    <a:pt x="762022" y="156786"/>
                  </a:moveTo>
                  <a:lnTo>
                    <a:pt x="751828" y="167593"/>
                  </a:lnTo>
                  <a:lnTo>
                    <a:pt x="745537" y="167593"/>
                  </a:lnTo>
                  <a:lnTo>
                    <a:pt x="731816" y="181314"/>
                  </a:lnTo>
                  <a:lnTo>
                    <a:pt x="801758" y="274146"/>
                  </a:lnTo>
                  <a:lnTo>
                    <a:pt x="850885" y="274146"/>
                  </a:lnTo>
                  <a:lnTo>
                    <a:pt x="762022" y="156786"/>
                  </a:lnTo>
                  <a:close/>
                </a:path>
                <a:path w="850900" h="278765">
                  <a:moveTo>
                    <a:pt x="711938" y="155546"/>
                  </a:moveTo>
                  <a:lnTo>
                    <a:pt x="708458" y="155546"/>
                  </a:lnTo>
                  <a:lnTo>
                    <a:pt x="708725" y="204405"/>
                  </a:lnTo>
                  <a:lnTo>
                    <a:pt x="711938" y="201192"/>
                  </a:lnTo>
                  <a:lnTo>
                    <a:pt x="711938" y="155546"/>
                  </a:lnTo>
                  <a:close/>
                </a:path>
                <a:path w="850900" h="278765">
                  <a:moveTo>
                    <a:pt x="711938" y="201192"/>
                  </a:moveTo>
                  <a:lnTo>
                    <a:pt x="708725" y="204405"/>
                  </a:lnTo>
                  <a:lnTo>
                    <a:pt x="711938" y="204405"/>
                  </a:lnTo>
                  <a:lnTo>
                    <a:pt x="711938" y="201192"/>
                  </a:lnTo>
                  <a:close/>
                </a:path>
                <a:path w="850900" h="278765">
                  <a:moveTo>
                    <a:pt x="845263" y="68536"/>
                  </a:moveTo>
                  <a:lnTo>
                    <a:pt x="797341" y="68536"/>
                  </a:lnTo>
                  <a:lnTo>
                    <a:pt x="715418" y="155546"/>
                  </a:lnTo>
                  <a:lnTo>
                    <a:pt x="711938" y="155546"/>
                  </a:lnTo>
                  <a:lnTo>
                    <a:pt x="711938" y="201192"/>
                  </a:lnTo>
                  <a:lnTo>
                    <a:pt x="731816" y="181314"/>
                  </a:lnTo>
                  <a:lnTo>
                    <a:pt x="728135" y="176428"/>
                  </a:lnTo>
                  <a:lnTo>
                    <a:pt x="755710" y="148451"/>
                  </a:lnTo>
                  <a:lnTo>
                    <a:pt x="769884" y="148451"/>
                  </a:lnTo>
                  <a:lnTo>
                    <a:pt x="845263" y="68536"/>
                  </a:lnTo>
                  <a:close/>
                </a:path>
                <a:path w="850900" h="278765">
                  <a:moveTo>
                    <a:pt x="755710" y="148451"/>
                  </a:moveTo>
                  <a:lnTo>
                    <a:pt x="728135" y="176428"/>
                  </a:lnTo>
                  <a:lnTo>
                    <a:pt x="731816" y="181314"/>
                  </a:lnTo>
                  <a:lnTo>
                    <a:pt x="745537" y="167593"/>
                  </a:lnTo>
                  <a:lnTo>
                    <a:pt x="751828" y="167593"/>
                  </a:lnTo>
                  <a:lnTo>
                    <a:pt x="762022" y="156786"/>
                  </a:lnTo>
                  <a:lnTo>
                    <a:pt x="755710" y="148451"/>
                  </a:lnTo>
                  <a:close/>
                </a:path>
                <a:path w="850900" h="278765">
                  <a:moveTo>
                    <a:pt x="769884" y="148451"/>
                  </a:moveTo>
                  <a:lnTo>
                    <a:pt x="755710" y="148451"/>
                  </a:lnTo>
                  <a:lnTo>
                    <a:pt x="762022" y="156786"/>
                  </a:lnTo>
                  <a:lnTo>
                    <a:pt x="769884" y="148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372" y="593553"/>
            <a:ext cx="7813731" cy="20044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29" y="7142098"/>
            <a:ext cx="6579892" cy="164122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3479" y="4784734"/>
            <a:ext cx="5411470" cy="1704975"/>
            <a:chOff x="133479" y="4784734"/>
            <a:chExt cx="5411470" cy="17049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79" y="4805270"/>
              <a:ext cx="5411062" cy="16838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47" y="4784734"/>
              <a:ext cx="5205709" cy="14785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417650" y="626327"/>
            <a:ext cx="6972300" cy="1653539"/>
            <a:chOff x="11417650" y="626327"/>
            <a:chExt cx="6972300" cy="1653539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7650" y="646863"/>
              <a:ext cx="6971748" cy="16325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7918" y="626327"/>
              <a:ext cx="6766396" cy="142720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10884" y="2470774"/>
            <a:ext cx="6726338" cy="771008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144701" y="2659326"/>
            <a:ext cx="302895" cy="1336040"/>
          </a:xfrm>
          <a:custGeom>
            <a:avLst/>
            <a:gdLst/>
            <a:ahLst/>
            <a:cxnLst/>
            <a:rect l="l" t="t" r="r" b="b"/>
            <a:pathLst>
              <a:path w="302895" h="1336039">
                <a:moveTo>
                  <a:pt x="302442" y="1184578"/>
                </a:moveTo>
                <a:lnTo>
                  <a:pt x="300939" y="1176850"/>
                </a:lnTo>
                <a:lnTo>
                  <a:pt x="296428" y="1170057"/>
                </a:lnTo>
                <a:lnTo>
                  <a:pt x="289635" y="1165546"/>
                </a:lnTo>
                <a:lnTo>
                  <a:pt x="281907" y="1164042"/>
                </a:lnTo>
                <a:lnTo>
                  <a:pt x="274180" y="1165546"/>
                </a:lnTo>
                <a:lnTo>
                  <a:pt x="267386" y="1170057"/>
                </a:lnTo>
                <a:lnTo>
                  <a:pt x="151221" y="1286222"/>
                </a:lnTo>
                <a:lnTo>
                  <a:pt x="35056" y="1170057"/>
                </a:lnTo>
                <a:lnTo>
                  <a:pt x="28262" y="1165546"/>
                </a:lnTo>
                <a:lnTo>
                  <a:pt x="20535" y="1164042"/>
                </a:lnTo>
                <a:lnTo>
                  <a:pt x="12807" y="1165546"/>
                </a:lnTo>
                <a:lnTo>
                  <a:pt x="6014" y="1170057"/>
                </a:lnTo>
                <a:lnTo>
                  <a:pt x="1503" y="1176850"/>
                </a:lnTo>
                <a:lnTo>
                  <a:pt x="0" y="1184578"/>
                </a:lnTo>
                <a:lnTo>
                  <a:pt x="1503" y="1192305"/>
                </a:lnTo>
                <a:lnTo>
                  <a:pt x="6014" y="1199098"/>
                </a:lnTo>
                <a:lnTo>
                  <a:pt x="130686" y="1323770"/>
                </a:lnTo>
                <a:lnTo>
                  <a:pt x="130686" y="1315264"/>
                </a:lnTo>
                <a:lnTo>
                  <a:pt x="171756" y="1315264"/>
                </a:lnTo>
                <a:lnTo>
                  <a:pt x="171756" y="1323770"/>
                </a:lnTo>
                <a:lnTo>
                  <a:pt x="296428" y="1199098"/>
                </a:lnTo>
                <a:lnTo>
                  <a:pt x="300939" y="1192305"/>
                </a:lnTo>
                <a:lnTo>
                  <a:pt x="302442" y="1184578"/>
                </a:lnTo>
                <a:close/>
              </a:path>
              <a:path w="302895" h="1336039">
                <a:moveTo>
                  <a:pt x="171756" y="1265687"/>
                </a:moveTo>
                <a:lnTo>
                  <a:pt x="171756" y="0"/>
                </a:lnTo>
                <a:lnTo>
                  <a:pt x="130686" y="0"/>
                </a:lnTo>
                <a:lnTo>
                  <a:pt x="130686" y="1265687"/>
                </a:lnTo>
                <a:lnTo>
                  <a:pt x="151221" y="1286222"/>
                </a:lnTo>
                <a:lnTo>
                  <a:pt x="171756" y="1265687"/>
                </a:lnTo>
                <a:close/>
              </a:path>
              <a:path w="302895" h="1336039">
                <a:moveTo>
                  <a:pt x="171756" y="1323770"/>
                </a:moveTo>
                <a:lnTo>
                  <a:pt x="171756" y="1315264"/>
                </a:lnTo>
                <a:lnTo>
                  <a:pt x="130686" y="1315264"/>
                </a:lnTo>
                <a:lnTo>
                  <a:pt x="130686" y="1323770"/>
                </a:lnTo>
                <a:lnTo>
                  <a:pt x="136700" y="1329785"/>
                </a:lnTo>
                <a:lnTo>
                  <a:pt x="143494" y="1334296"/>
                </a:lnTo>
                <a:lnTo>
                  <a:pt x="151221" y="1335799"/>
                </a:lnTo>
                <a:lnTo>
                  <a:pt x="158948" y="1334296"/>
                </a:lnTo>
                <a:lnTo>
                  <a:pt x="165742" y="1329785"/>
                </a:lnTo>
                <a:lnTo>
                  <a:pt x="171756" y="1323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29991" y="1163040"/>
            <a:ext cx="2085339" cy="302895"/>
          </a:xfrm>
          <a:custGeom>
            <a:avLst/>
            <a:gdLst/>
            <a:ahLst/>
            <a:cxnLst/>
            <a:rect l="l" t="t" r="r" b="b"/>
            <a:pathLst>
              <a:path w="2085340" h="302894">
                <a:moveTo>
                  <a:pt x="1933524" y="0"/>
                </a:moveTo>
                <a:lnTo>
                  <a:pt x="1925797" y="1503"/>
                </a:lnTo>
                <a:lnTo>
                  <a:pt x="1919003" y="6014"/>
                </a:lnTo>
                <a:lnTo>
                  <a:pt x="1914492" y="12807"/>
                </a:lnTo>
                <a:lnTo>
                  <a:pt x="1912989" y="20535"/>
                </a:lnTo>
                <a:lnTo>
                  <a:pt x="1914492" y="28262"/>
                </a:lnTo>
                <a:lnTo>
                  <a:pt x="1919003" y="35056"/>
                </a:lnTo>
                <a:lnTo>
                  <a:pt x="2035169" y="151221"/>
                </a:lnTo>
                <a:lnTo>
                  <a:pt x="1919003" y="267386"/>
                </a:lnTo>
                <a:lnTo>
                  <a:pt x="1914492" y="274180"/>
                </a:lnTo>
                <a:lnTo>
                  <a:pt x="1912989" y="281907"/>
                </a:lnTo>
                <a:lnTo>
                  <a:pt x="1914492" y="289635"/>
                </a:lnTo>
                <a:lnTo>
                  <a:pt x="1919003" y="296428"/>
                </a:lnTo>
                <a:lnTo>
                  <a:pt x="1925797" y="300939"/>
                </a:lnTo>
                <a:lnTo>
                  <a:pt x="1933524" y="302442"/>
                </a:lnTo>
                <a:lnTo>
                  <a:pt x="1941251" y="300939"/>
                </a:lnTo>
                <a:lnTo>
                  <a:pt x="1948045" y="296428"/>
                </a:lnTo>
                <a:lnTo>
                  <a:pt x="2072716" y="171756"/>
                </a:lnTo>
                <a:lnTo>
                  <a:pt x="2064210" y="171756"/>
                </a:lnTo>
                <a:lnTo>
                  <a:pt x="2064210" y="130686"/>
                </a:lnTo>
                <a:lnTo>
                  <a:pt x="2072716" y="130686"/>
                </a:lnTo>
                <a:lnTo>
                  <a:pt x="1948045" y="6014"/>
                </a:lnTo>
                <a:lnTo>
                  <a:pt x="1941251" y="1503"/>
                </a:lnTo>
                <a:lnTo>
                  <a:pt x="1933524" y="0"/>
                </a:lnTo>
                <a:close/>
              </a:path>
              <a:path w="2085340" h="302894">
                <a:moveTo>
                  <a:pt x="2014633" y="130686"/>
                </a:moveTo>
                <a:lnTo>
                  <a:pt x="0" y="130686"/>
                </a:lnTo>
                <a:lnTo>
                  <a:pt x="0" y="171756"/>
                </a:lnTo>
                <a:lnTo>
                  <a:pt x="2014633" y="171756"/>
                </a:lnTo>
                <a:lnTo>
                  <a:pt x="2035169" y="151221"/>
                </a:lnTo>
                <a:lnTo>
                  <a:pt x="2014633" y="130686"/>
                </a:lnTo>
                <a:close/>
              </a:path>
              <a:path w="2085340" h="302894">
                <a:moveTo>
                  <a:pt x="2072716" y="130686"/>
                </a:moveTo>
                <a:lnTo>
                  <a:pt x="2064210" y="130686"/>
                </a:lnTo>
                <a:lnTo>
                  <a:pt x="2064210" y="171756"/>
                </a:lnTo>
                <a:lnTo>
                  <a:pt x="2072716" y="171756"/>
                </a:lnTo>
                <a:lnTo>
                  <a:pt x="2078731" y="165742"/>
                </a:lnTo>
                <a:lnTo>
                  <a:pt x="2083242" y="158948"/>
                </a:lnTo>
                <a:lnTo>
                  <a:pt x="2084745" y="151221"/>
                </a:lnTo>
                <a:lnTo>
                  <a:pt x="2083242" y="143493"/>
                </a:lnTo>
                <a:lnTo>
                  <a:pt x="2078731" y="136700"/>
                </a:lnTo>
                <a:lnTo>
                  <a:pt x="2072716" y="130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28235" y="3706629"/>
            <a:ext cx="5485624" cy="281334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8122439" y="9846696"/>
            <a:ext cx="1786889" cy="811530"/>
            <a:chOff x="18122439" y="9846696"/>
            <a:chExt cx="1786889" cy="811530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22439" y="9846696"/>
              <a:ext cx="1786574" cy="81114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142974" y="9856964"/>
              <a:ext cx="1745614" cy="770255"/>
            </a:xfrm>
            <a:custGeom>
              <a:avLst/>
              <a:gdLst/>
              <a:ahLst/>
              <a:cxnLst/>
              <a:rect l="l" t="t" r="r" b="b"/>
              <a:pathLst>
                <a:path w="1745615" h="770254">
                  <a:moveTo>
                    <a:pt x="1663362" y="0"/>
                  </a:moveTo>
                  <a:lnTo>
                    <a:pt x="82141" y="0"/>
                  </a:lnTo>
                  <a:lnTo>
                    <a:pt x="50168" y="6455"/>
                  </a:lnTo>
                  <a:lnTo>
                    <a:pt x="24058" y="24058"/>
                  </a:lnTo>
                  <a:lnTo>
                    <a:pt x="6455" y="50168"/>
                  </a:lnTo>
                  <a:lnTo>
                    <a:pt x="0" y="82141"/>
                  </a:lnTo>
                  <a:lnTo>
                    <a:pt x="0" y="687933"/>
                  </a:lnTo>
                  <a:lnTo>
                    <a:pt x="6455" y="719907"/>
                  </a:lnTo>
                  <a:lnTo>
                    <a:pt x="24058" y="746016"/>
                  </a:lnTo>
                  <a:lnTo>
                    <a:pt x="50168" y="763620"/>
                  </a:lnTo>
                  <a:lnTo>
                    <a:pt x="82141" y="770075"/>
                  </a:lnTo>
                  <a:lnTo>
                    <a:pt x="1663362" y="770075"/>
                  </a:lnTo>
                  <a:lnTo>
                    <a:pt x="1695335" y="763620"/>
                  </a:lnTo>
                  <a:lnTo>
                    <a:pt x="1721445" y="746016"/>
                  </a:lnTo>
                  <a:lnTo>
                    <a:pt x="1739049" y="719907"/>
                  </a:lnTo>
                  <a:lnTo>
                    <a:pt x="1745504" y="687933"/>
                  </a:lnTo>
                  <a:lnTo>
                    <a:pt x="1745504" y="82141"/>
                  </a:lnTo>
                  <a:lnTo>
                    <a:pt x="1739049" y="50168"/>
                  </a:lnTo>
                  <a:lnTo>
                    <a:pt x="1721445" y="24058"/>
                  </a:lnTo>
                  <a:lnTo>
                    <a:pt x="1695335" y="6455"/>
                  </a:lnTo>
                  <a:lnTo>
                    <a:pt x="16633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656941" y="10126257"/>
              <a:ext cx="732790" cy="243204"/>
            </a:xfrm>
            <a:custGeom>
              <a:avLst/>
              <a:gdLst/>
              <a:ahLst/>
              <a:cxnLst/>
              <a:rect l="l" t="t" r="r" b="b"/>
              <a:pathLst>
                <a:path w="732790" h="243204">
                  <a:moveTo>
                    <a:pt x="68654" y="211070"/>
                  </a:moveTo>
                  <a:lnTo>
                    <a:pt x="36986" y="211070"/>
                  </a:lnTo>
                  <a:lnTo>
                    <a:pt x="39087" y="214882"/>
                  </a:lnTo>
                  <a:lnTo>
                    <a:pt x="73944" y="241086"/>
                  </a:lnTo>
                  <a:lnTo>
                    <a:pt x="88792" y="242457"/>
                  </a:lnTo>
                  <a:lnTo>
                    <a:pt x="99344" y="241764"/>
                  </a:lnTo>
                  <a:lnTo>
                    <a:pt x="135419" y="225181"/>
                  </a:lnTo>
                  <a:lnTo>
                    <a:pt x="146221" y="212704"/>
                  </a:lnTo>
                  <a:lnTo>
                    <a:pt x="80974" y="212704"/>
                  </a:lnTo>
                  <a:lnTo>
                    <a:pt x="73740" y="212208"/>
                  </a:lnTo>
                  <a:lnTo>
                    <a:pt x="68654" y="211070"/>
                  </a:lnTo>
                  <a:close/>
                </a:path>
                <a:path w="732790" h="243204">
                  <a:moveTo>
                    <a:pt x="34886" y="0"/>
                  </a:moveTo>
                  <a:lnTo>
                    <a:pt x="0" y="0"/>
                  </a:lnTo>
                  <a:lnTo>
                    <a:pt x="0" y="238956"/>
                  </a:lnTo>
                  <a:lnTo>
                    <a:pt x="34070" y="238956"/>
                  </a:lnTo>
                  <a:lnTo>
                    <a:pt x="34070" y="211070"/>
                  </a:lnTo>
                  <a:lnTo>
                    <a:pt x="68654" y="211070"/>
                  </a:lnTo>
                  <a:lnTo>
                    <a:pt x="39670" y="182484"/>
                  </a:lnTo>
                  <a:lnTo>
                    <a:pt x="34186" y="149347"/>
                  </a:lnTo>
                  <a:lnTo>
                    <a:pt x="34522" y="140305"/>
                  </a:lnTo>
                  <a:lnTo>
                    <a:pt x="50426" y="99154"/>
                  </a:lnTo>
                  <a:lnTo>
                    <a:pt x="67907" y="88792"/>
                  </a:lnTo>
                  <a:lnTo>
                    <a:pt x="34886" y="88792"/>
                  </a:lnTo>
                  <a:lnTo>
                    <a:pt x="34886" y="0"/>
                  </a:lnTo>
                  <a:close/>
                </a:path>
                <a:path w="732790" h="243204">
                  <a:moveTo>
                    <a:pt x="146235" y="87041"/>
                  </a:moveTo>
                  <a:lnTo>
                    <a:pt x="80974" y="87041"/>
                  </a:lnTo>
                  <a:lnTo>
                    <a:pt x="88522" y="87552"/>
                  </a:lnTo>
                  <a:lnTo>
                    <a:pt x="95413" y="89083"/>
                  </a:lnTo>
                  <a:lnTo>
                    <a:pt x="123095" y="117494"/>
                  </a:lnTo>
                  <a:lnTo>
                    <a:pt x="128462" y="149347"/>
                  </a:lnTo>
                  <a:lnTo>
                    <a:pt x="128119" y="158106"/>
                  </a:lnTo>
                  <a:lnTo>
                    <a:pt x="116328" y="194531"/>
                  </a:lnTo>
                  <a:lnTo>
                    <a:pt x="80974" y="212704"/>
                  </a:lnTo>
                  <a:lnTo>
                    <a:pt x="146221" y="212704"/>
                  </a:lnTo>
                  <a:lnTo>
                    <a:pt x="161278" y="176679"/>
                  </a:lnTo>
                  <a:lnTo>
                    <a:pt x="163699" y="149697"/>
                  </a:lnTo>
                  <a:lnTo>
                    <a:pt x="163086" y="135696"/>
                  </a:lnTo>
                  <a:lnTo>
                    <a:pt x="161249" y="122745"/>
                  </a:lnTo>
                  <a:lnTo>
                    <a:pt x="158171" y="110807"/>
                  </a:lnTo>
                  <a:lnTo>
                    <a:pt x="153898" y="99993"/>
                  </a:lnTo>
                  <a:lnTo>
                    <a:pt x="148596" y="90272"/>
                  </a:lnTo>
                  <a:lnTo>
                    <a:pt x="146235" y="87041"/>
                  </a:lnTo>
                  <a:close/>
                </a:path>
                <a:path w="732790" h="243204">
                  <a:moveTo>
                    <a:pt x="88441" y="57405"/>
                  </a:moveTo>
                  <a:lnTo>
                    <a:pt x="49549" y="70940"/>
                  </a:lnTo>
                  <a:lnTo>
                    <a:pt x="36986" y="88792"/>
                  </a:lnTo>
                  <a:lnTo>
                    <a:pt x="67907" y="88792"/>
                  </a:lnTo>
                  <a:lnTo>
                    <a:pt x="73682" y="87530"/>
                  </a:lnTo>
                  <a:lnTo>
                    <a:pt x="80974" y="87041"/>
                  </a:lnTo>
                  <a:lnTo>
                    <a:pt x="146235" y="87041"/>
                  </a:lnTo>
                  <a:lnTo>
                    <a:pt x="142376" y="81762"/>
                  </a:lnTo>
                  <a:lnTo>
                    <a:pt x="108977" y="60147"/>
                  </a:lnTo>
                  <a:lnTo>
                    <a:pt x="99001" y="58091"/>
                  </a:lnTo>
                  <a:lnTo>
                    <a:pt x="88441" y="57405"/>
                  </a:lnTo>
                  <a:close/>
                </a:path>
                <a:path w="732790" h="243204">
                  <a:moveTo>
                    <a:pt x="335179" y="85641"/>
                  </a:moveTo>
                  <a:lnTo>
                    <a:pt x="274397" y="85641"/>
                  </a:lnTo>
                  <a:lnTo>
                    <a:pt x="282331" y="86166"/>
                  </a:lnTo>
                  <a:lnTo>
                    <a:pt x="289215" y="87741"/>
                  </a:lnTo>
                  <a:lnTo>
                    <a:pt x="295049" y="90367"/>
                  </a:lnTo>
                  <a:lnTo>
                    <a:pt x="299833" y="94042"/>
                  </a:lnTo>
                  <a:lnTo>
                    <a:pt x="305589" y="99643"/>
                  </a:lnTo>
                  <a:lnTo>
                    <a:pt x="308467" y="107538"/>
                  </a:lnTo>
                  <a:lnTo>
                    <a:pt x="308467" y="122745"/>
                  </a:lnTo>
                  <a:lnTo>
                    <a:pt x="254717" y="135774"/>
                  </a:lnTo>
                  <a:lnTo>
                    <a:pt x="246394" y="137252"/>
                  </a:lnTo>
                  <a:lnTo>
                    <a:pt x="209446" y="151642"/>
                  </a:lnTo>
                  <a:lnTo>
                    <a:pt x="194473" y="188318"/>
                  </a:lnTo>
                  <a:lnTo>
                    <a:pt x="194969" y="196784"/>
                  </a:lnTo>
                  <a:lnTo>
                    <a:pt x="217699" y="233057"/>
                  </a:lnTo>
                  <a:lnTo>
                    <a:pt x="255029" y="242923"/>
                  </a:lnTo>
                  <a:lnTo>
                    <a:pt x="262175" y="242653"/>
                  </a:lnTo>
                  <a:lnTo>
                    <a:pt x="302361" y="223399"/>
                  </a:lnTo>
                  <a:lnTo>
                    <a:pt x="307767" y="214921"/>
                  </a:lnTo>
                  <a:lnTo>
                    <a:pt x="252734" y="214921"/>
                  </a:lnTo>
                  <a:lnTo>
                    <a:pt x="244605" y="212743"/>
                  </a:lnTo>
                  <a:lnTo>
                    <a:pt x="238227" y="208387"/>
                  </a:lnTo>
                  <a:lnTo>
                    <a:pt x="231849" y="203953"/>
                  </a:lnTo>
                  <a:lnTo>
                    <a:pt x="228659" y="197419"/>
                  </a:lnTo>
                  <a:lnTo>
                    <a:pt x="228659" y="182562"/>
                  </a:lnTo>
                  <a:lnTo>
                    <a:pt x="276147" y="159382"/>
                  </a:lnTo>
                  <a:lnTo>
                    <a:pt x="289332" y="157398"/>
                  </a:lnTo>
                  <a:lnTo>
                    <a:pt x="308584" y="151214"/>
                  </a:lnTo>
                  <a:lnTo>
                    <a:pt x="343471" y="151214"/>
                  </a:lnTo>
                  <a:lnTo>
                    <a:pt x="343471" y="119945"/>
                  </a:lnTo>
                  <a:lnTo>
                    <a:pt x="343048" y="110603"/>
                  </a:lnTo>
                  <a:lnTo>
                    <a:pt x="341779" y="102180"/>
                  </a:lnTo>
                  <a:lnTo>
                    <a:pt x="339664" y="94676"/>
                  </a:lnTo>
                  <a:lnTo>
                    <a:pt x="336703" y="88091"/>
                  </a:lnTo>
                  <a:lnTo>
                    <a:pt x="335179" y="85641"/>
                  </a:lnTo>
                  <a:close/>
                </a:path>
                <a:path w="732790" h="243204">
                  <a:moveTo>
                    <a:pt x="343471" y="214454"/>
                  </a:moveTo>
                  <a:lnTo>
                    <a:pt x="309401" y="214454"/>
                  </a:lnTo>
                  <a:lnTo>
                    <a:pt x="309401" y="238956"/>
                  </a:lnTo>
                  <a:lnTo>
                    <a:pt x="343471" y="238956"/>
                  </a:lnTo>
                  <a:lnTo>
                    <a:pt x="343471" y="214454"/>
                  </a:lnTo>
                  <a:close/>
                </a:path>
                <a:path w="732790" h="243204">
                  <a:moveTo>
                    <a:pt x="343471" y="151214"/>
                  </a:moveTo>
                  <a:lnTo>
                    <a:pt x="308584" y="151214"/>
                  </a:lnTo>
                  <a:lnTo>
                    <a:pt x="308584" y="181395"/>
                  </a:lnTo>
                  <a:lnTo>
                    <a:pt x="306756" y="188046"/>
                  </a:lnTo>
                  <a:lnTo>
                    <a:pt x="303100" y="194269"/>
                  </a:lnTo>
                  <a:lnTo>
                    <a:pt x="299522" y="200414"/>
                  </a:lnTo>
                  <a:lnTo>
                    <a:pt x="294271" y="205392"/>
                  </a:lnTo>
                  <a:lnTo>
                    <a:pt x="280503" y="213015"/>
                  </a:lnTo>
                  <a:lnTo>
                    <a:pt x="272258" y="214921"/>
                  </a:lnTo>
                  <a:lnTo>
                    <a:pt x="307767" y="214921"/>
                  </a:lnTo>
                  <a:lnTo>
                    <a:pt x="308000" y="214454"/>
                  </a:lnTo>
                  <a:lnTo>
                    <a:pt x="343471" y="214454"/>
                  </a:lnTo>
                  <a:lnTo>
                    <a:pt x="343471" y="151214"/>
                  </a:lnTo>
                  <a:close/>
                </a:path>
                <a:path w="732790" h="243204">
                  <a:moveTo>
                    <a:pt x="281087" y="57405"/>
                  </a:moveTo>
                  <a:lnTo>
                    <a:pt x="273930" y="57405"/>
                  </a:lnTo>
                  <a:lnTo>
                    <a:pt x="265916" y="57697"/>
                  </a:lnTo>
                  <a:lnTo>
                    <a:pt x="229155" y="68023"/>
                  </a:lnTo>
                  <a:lnTo>
                    <a:pt x="199957" y="103143"/>
                  </a:lnTo>
                  <a:lnTo>
                    <a:pt x="232746" y="110603"/>
                  </a:lnTo>
                  <a:lnTo>
                    <a:pt x="235310" y="104310"/>
                  </a:lnTo>
                  <a:lnTo>
                    <a:pt x="239938" y="98592"/>
                  </a:lnTo>
                  <a:lnTo>
                    <a:pt x="274397" y="85641"/>
                  </a:lnTo>
                  <a:lnTo>
                    <a:pt x="335179" y="85641"/>
                  </a:lnTo>
                  <a:lnTo>
                    <a:pt x="333015" y="82185"/>
                  </a:lnTo>
                  <a:lnTo>
                    <a:pt x="296683" y="59972"/>
                  </a:lnTo>
                  <a:lnTo>
                    <a:pt x="288671" y="58261"/>
                  </a:lnTo>
                  <a:lnTo>
                    <a:pt x="281087" y="57405"/>
                  </a:lnTo>
                  <a:close/>
                </a:path>
                <a:path w="732790" h="243204">
                  <a:moveTo>
                    <a:pt x="465078" y="57405"/>
                  </a:moveTo>
                  <a:lnTo>
                    <a:pt x="421091" y="69190"/>
                  </a:lnTo>
                  <a:lnTo>
                    <a:pt x="392155" y="101976"/>
                  </a:lnTo>
                  <a:lnTo>
                    <a:pt x="381887" y="150164"/>
                  </a:lnTo>
                  <a:lnTo>
                    <a:pt x="382514" y="163261"/>
                  </a:lnTo>
                  <a:lnTo>
                    <a:pt x="397478" y="207883"/>
                  </a:lnTo>
                  <a:lnTo>
                    <a:pt x="430469" y="235944"/>
                  </a:lnTo>
                  <a:lnTo>
                    <a:pt x="465428" y="242573"/>
                  </a:lnTo>
                  <a:lnTo>
                    <a:pt x="475703" y="242085"/>
                  </a:lnTo>
                  <a:lnTo>
                    <a:pt x="516679" y="225480"/>
                  </a:lnTo>
                  <a:lnTo>
                    <a:pt x="527875" y="213054"/>
                  </a:lnTo>
                  <a:lnTo>
                    <a:pt x="465662" y="213054"/>
                  </a:lnTo>
                  <a:lnTo>
                    <a:pt x="458493" y="212565"/>
                  </a:lnTo>
                  <a:lnTo>
                    <a:pt x="426356" y="189900"/>
                  </a:lnTo>
                  <a:lnTo>
                    <a:pt x="417124" y="149347"/>
                  </a:lnTo>
                  <a:lnTo>
                    <a:pt x="417503" y="140101"/>
                  </a:lnTo>
                  <a:lnTo>
                    <a:pt x="430454" y="103726"/>
                  </a:lnTo>
                  <a:lnTo>
                    <a:pt x="465662" y="86808"/>
                  </a:lnTo>
                  <a:lnTo>
                    <a:pt x="527784" y="86808"/>
                  </a:lnTo>
                  <a:lnTo>
                    <a:pt x="527268" y="85991"/>
                  </a:lnTo>
                  <a:lnTo>
                    <a:pt x="493212" y="61671"/>
                  </a:lnTo>
                  <a:lnTo>
                    <a:pt x="475011" y="57879"/>
                  </a:lnTo>
                  <a:lnTo>
                    <a:pt x="465078" y="57405"/>
                  </a:lnTo>
                  <a:close/>
                </a:path>
                <a:path w="732790" h="243204">
                  <a:moveTo>
                    <a:pt x="539052" y="182251"/>
                  </a:moveTo>
                  <a:lnTo>
                    <a:pt x="505099" y="182251"/>
                  </a:lnTo>
                  <a:lnTo>
                    <a:pt x="503621" y="188707"/>
                  </a:lnTo>
                  <a:lnTo>
                    <a:pt x="501015" y="194230"/>
                  </a:lnTo>
                  <a:lnTo>
                    <a:pt x="497282" y="198819"/>
                  </a:lnTo>
                  <a:lnTo>
                    <a:pt x="493626" y="203408"/>
                  </a:lnTo>
                  <a:lnTo>
                    <a:pt x="489075" y="206948"/>
                  </a:lnTo>
                  <a:lnTo>
                    <a:pt x="478263" y="211848"/>
                  </a:lnTo>
                  <a:lnTo>
                    <a:pt x="472274" y="213054"/>
                  </a:lnTo>
                  <a:lnTo>
                    <a:pt x="527875" y="213054"/>
                  </a:lnTo>
                  <a:lnTo>
                    <a:pt x="531986" y="206228"/>
                  </a:lnTo>
                  <a:lnTo>
                    <a:pt x="535289" y="198702"/>
                  </a:lnTo>
                  <a:lnTo>
                    <a:pt x="537645" y="190710"/>
                  </a:lnTo>
                  <a:lnTo>
                    <a:pt x="539052" y="182251"/>
                  </a:lnTo>
                  <a:close/>
                </a:path>
                <a:path w="732790" h="243204">
                  <a:moveTo>
                    <a:pt x="527784" y="86808"/>
                  </a:moveTo>
                  <a:lnTo>
                    <a:pt x="465662" y="86808"/>
                  </a:lnTo>
                  <a:lnTo>
                    <a:pt x="473581" y="87377"/>
                  </a:lnTo>
                  <a:lnTo>
                    <a:pt x="480655" y="89083"/>
                  </a:lnTo>
                  <a:lnTo>
                    <a:pt x="505099" y="117611"/>
                  </a:lnTo>
                  <a:lnTo>
                    <a:pt x="539052" y="117611"/>
                  </a:lnTo>
                  <a:lnTo>
                    <a:pt x="537616" y="108853"/>
                  </a:lnTo>
                  <a:lnTo>
                    <a:pt x="535173" y="100664"/>
                  </a:lnTo>
                  <a:lnTo>
                    <a:pt x="531723" y="93043"/>
                  </a:lnTo>
                  <a:lnTo>
                    <a:pt x="527784" y="86808"/>
                  </a:lnTo>
                  <a:close/>
                </a:path>
                <a:path w="732790" h="243204">
                  <a:moveTo>
                    <a:pt x="611247" y="0"/>
                  </a:moveTo>
                  <a:lnTo>
                    <a:pt x="576360" y="0"/>
                  </a:lnTo>
                  <a:lnTo>
                    <a:pt x="576360" y="238956"/>
                  </a:lnTo>
                  <a:lnTo>
                    <a:pt x="611247" y="238956"/>
                  </a:lnTo>
                  <a:lnTo>
                    <a:pt x="611247" y="178167"/>
                  </a:lnTo>
                  <a:lnTo>
                    <a:pt x="608447" y="178167"/>
                  </a:lnTo>
                  <a:lnTo>
                    <a:pt x="608213" y="135579"/>
                  </a:lnTo>
                  <a:lnTo>
                    <a:pt x="611247" y="135579"/>
                  </a:lnTo>
                  <a:lnTo>
                    <a:pt x="611247" y="0"/>
                  </a:lnTo>
                  <a:close/>
                </a:path>
                <a:path w="732790" h="243204">
                  <a:moveTo>
                    <a:pt x="654902" y="136661"/>
                  </a:moveTo>
                  <a:lnTo>
                    <a:pt x="646017" y="146080"/>
                  </a:lnTo>
                  <a:lnTo>
                    <a:pt x="640533" y="146080"/>
                  </a:lnTo>
                  <a:lnTo>
                    <a:pt x="628574" y="158040"/>
                  </a:lnTo>
                  <a:lnTo>
                    <a:pt x="689538" y="238956"/>
                  </a:lnTo>
                  <a:lnTo>
                    <a:pt x="732359" y="238956"/>
                  </a:lnTo>
                  <a:lnTo>
                    <a:pt x="654902" y="136661"/>
                  </a:lnTo>
                  <a:close/>
                </a:path>
                <a:path w="732790" h="243204">
                  <a:moveTo>
                    <a:pt x="611247" y="135579"/>
                  </a:moveTo>
                  <a:lnTo>
                    <a:pt x="608213" y="135579"/>
                  </a:lnTo>
                  <a:lnTo>
                    <a:pt x="608447" y="178167"/>
                  </a:lnTo>
                  <a:lnTo>
                    <a:pt x="611247" y="175367"/>
                  </a:lnTo>
                  <a:lnTo>
                    <a:pt x="611247" y="135579"/>
                  </a:lnTo>
                  <a:close/>
                </a:path>
                <a:path w="732790" h="243204">
                  <a:moveTo>
                    <a:pt x="611247" y="175367"/>
                  </a:moveTo>
                  <a:lnTo>
                    <a:pt x="608447" y="178167"/>
                  </a:lnTo>
                  <a:lnTo>
                    <a:pt x="611247" y="178167"/>
                  </a:lnTo>
                  <a:lnTo>
                    <a:pt x="611247" y="175367"/>
                  </a:lnTo>
                  <a:close/>
                </a:path>
                <a:path w="732790" h="243204">
                  <a:moveTo>
                    <a:pt x="727458" y="59739"/>
                  </a:moveTo>
                  <a:lnTo>
                    <a:pt x="685687" y="59739"/>
                  </a:lnTo>
                  <a:lnTo>
                    <a:pt x="614280" y="135579"/>
                  </a:lnTo>
                  <a:lnTo>
                    <a:pt x="611247" y="135579"/>
                  </a:lnTo>
                  <a:lnTo>
                    <a:pt x="611247" y="175367"/>
                  </a:lnTo>
                  <a:lnTo>
                    <a:pt x="628574" y="158040"/>
                  </a:lnTo>
                  <a:lnTo>
                    <a:pt x="625365" y="153781"/>
                  </a:lnTo>
                  <a:lnTo>
                    <a:pt x="649401" y="129395"/>
                  </a:lnTo>
                  <a:lnTo>
                    <a:pt x="661755" y="129395"/>
                  </a:lnTo>
                  <a:lnTo>
                    <a:pt x="727458" y="59739"/>
                  </a:lnTo>
                  <a:close/>
                </a:path>
                <a:path w="732790" h="243204">
                  <a:moveTo>
                    <a:pt x="649401" y="129395"/>
                  </a:moveTo>
                  <a:lnTo>
                    <a:pt x="625365" y="153781"/>
                  </a:lnTo>
                  <a:lnTo>
                    <a:pt x="628574" y="158040"/>
                  </a:lnTo>
                  <a:lnTo>
                    <a:pt x="640533" y="146080"/>
                  </a:lnTo>
                  <a:lnTo>
                    <a:pt x="646017" y="146080"/>
                  </a:lnTo>
                  <a:lnTo>
                    <a:pt x="654902" y="136661"/>
                  </a:lnTo>
                  <a:lnTo>
                    <a:pt x="649401" y="129395"/>
                  </a:lnTo>
                  <a:close/>
                </a:path>
                <a:path w="732790" h="243204">
                  <a:moveTo>
                    <a:pt x="661755" y="129395"/>
                  </a:moveTo>
                  <a:lnTo>
                    <a:pt x="649401" y="129395"/>
                  </a:lnTo>
                  <a:lnTo>
                    <a:pt x="654902" y="136661"/>
                  </a:lnTo>
                  <a:lnTo>
                    <a:pt x="661755" y="129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104" y="2615579"/>
            <a:ext cx="13472668" cy="849307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29306" y="272243"/>
            <a:ext cx="6366510" cy="2251710"/>
            <a:chOff x="429306" y="272243"/>
            <a:chExt cx="6366510" cy="22517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306" y="293184"/>
              <a:ext cx="6366298" cy="22302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9777" y="272243"/>
              <a:ext cx="6156960" cy="2021205"/>
            </a:xfrm>
            <a:custGeom>
              <a:avLst/>
              <a:gdLst/>
              <a:ahLst/>
              <a:cxnLst/>
              <a:rect l="l" t="t" r="r" b="b"/>
              <a:pathLst>
                <a:path w="6156959" h="2021205">
                  <a:moveTo>
                    <a:pt x="6156880" y="0"/>
                  </a:moveTo>
                  <a:lnTo>
                    <a:pt x="0" y="0"/>
                  </a:lnTo>
                  <a:lnTo>
                    <a:pt x="0" y="2020880"/>
                  </a:lnTo>
                  <a:lnTo>
                    <a:pt x="6156880" y="2020880"/>
                  </a:lnTo>
                  <a:lnTo>
                    <a:pt x="6156880" y="0"/>
                  </a:lnTo>
                  <a:close/>
                </a:path>
              </a:pathLst>
            </a:custGeom>
            <a:solidFill>
              <a:srgbClr val="0EC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9775" y="272243"/>
              <a:ext cx="6156960" cy="2021205"/>
            </a:xfrm>
            <a:custGeom>
              <a:avLst/>
              <a:gdLst/>
              <a:ahLst/>
              <a:cxnLst/>
              <a:rect l="l" t="t" r="r" b="b"/>
              <a:pathLst>
                <a:path w="6156959" h="2021205">
                  <a:moveTo>
                    <a:pt x="6156871" y="0"/>
                  </a:moveTo>
                  <a:lnTo>
                    <a:pt x="6146406" y="0"/>
                  </a:lnTo>
                  <a:lnTo>
                    <a:pt x="6146406" y="10477"/>
                  </a:lnTo>
                  <a:lnTo>
                    <a:pt x="6146406" y="2010410"/>
                  </a:lnTo>
                  <a:lnTo>
                    <a:pt x="10464" y="2010410"/>
                  </a:lnTo>
                  <a:lnTo>
                    <a:pt x="10464" y="10477"/>
                  </a:lnTo>
                  <a:lnTo>
                    <a:pt x="6146406" y="10477"/>
                  </a:lnTo>
                  <a:lnTo>
                    <a:pt x="6146406" y="0"/>
                  </a:lnTo>
                  <a:lnTo>
                    <a:pt x="10464" y="0"/>
                  </a:lnTo>
                  <a:lnTo>
                    <a:pt x="10464" y="317"/>
                  </a:lnTo>
                  <a:lnTo>
                    <a:pt x="0" y="317"/>
                  </a:lnTo>
                  <a:lnTo>
                    <a:pt x="0" y="10477"/>
                  </a:lnTo>
                  <a:lnTo>
                    <a:pt x="0" y="2010727"/>
                  </a:lnTo>
                  <a:lnTo>
                    <a:pt x="0" y="2020887"/>
                  </a:lnTo>
                  <a:lnTo>
                    <a:pt x="10464" y="2020887"/>
                  </a:lnTo>
                  <a:lnTo>
                    <a:pt x="6146406" y="2020887"/>
                  </a:lnTo>
                  <a:lnTo>
                    <a:pt x="6156871" y="2020887"/>
                  </a:lnTo>
                  <a:lnTo>
                    <a:pt x="61568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870" y="830442"/>
              <a:ext cx="3746226" cy="83204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135877" y="272243"/>
            <a:ext cx="6062980" cy="1727835"/>
            <a:chOff x="8135877" y="272243"/>
            <a:chExt cx="6062980" cy="17278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5877" y="293184"/>
              <a:ext cx="6062642" cy="170675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46348" y="272243"/>
              <a:ext cx="5853430" cy="1497965"/>
            </a:xfrm>
            <a:custGeom>
              <a:avLst/>
              <a:gdLst/>
              <a:ahLst/>
              <a:cxnLst/>
              <a:rect l="l" t="t" r="r" b="b"/>
              <a:pathLst>
                <a:path w="5853430" h="1497964">
                  <a:moveTo>
                    <a:pt x="5853224" y="0"/>
                  </a:moveTo>
                  <a:lnTo>
                    <a:pt x="0" y="0"/>
                  </a:lnTo>
                  <a:lnTo>
                    <a:pt x="0" y="1497336"/>
                  </a:lnTo>
                  <a:lnTo>
                    <a:pt x="5853224" y="1497336"/>
                  </a:lnTo>
                  <a:lnTo>
                    <a:pt x="5853224" y="0"/>
                  </a:lnTo>
                  <a:close/>
                </a:path>
              </a:pathLst>
            </a:custGeom>
            <a:solidFill>
              <a:srgbClr val="0EC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46339" y="272243"/>
              <a:ext cx="5853430" cy="1497965"/>
            </a:xfrm>
            <a:custGeom>
              <a:avLst/>
              <a:gdLst/>
              <a:ahLst/>
              <a:cxnLst/>
              <a:rect l="l" t="t" r="r" b="b"/>
              <a:pathLst>
                <a:path w="5853430" h="1497964">
                  <a:moveTo>
                    <a:pt x="5853227" y="0"/>
                  </a:moveTo>
                  <a:lnTo>
                    <a:pt x="5842762" y="0"/>
                  </a:lnTo>
                  <a:lnTo>
                    <a:pt x="5842762" y="10477"/>
                  </a:lnTo>
                  <a:lnTo>
                    <a:pt x="5842762" y="1486865"/>
                  </a:lnTo>
                  <a:lnTo>
                    <a:pt x="10477" y="1486865"/>
                  </a:lnTo>
                  <a:lnTo>
                    <a:pt x="10477" y="10477"/>
                  </a:lnTo>
                  <a:lnTo>
                    <a:pt x="5842762" y="10477"/>
                  </a:lnTo>
                  <a:lnTo>
                    <a:pt x="5842762" y="0"/>
                  </a:lnTo>
                  <a:lnTo>
                    <a:pt x="10477" y="0"/>
                  </a:lnTo>
                  <a:lnTo>
                    <a:pt x="0" y="12"/>
                  </a:lnTo>
                  <a:lnTo>
                    <a:pt x="0" y="1497342"/>
                  </a:lnTo>
                  <a:lnTo>
                    <a:pt x="10477" y="1497342"/>
                  </a:lnTo>
                  <a:lnTo>
                    <a:pt x="5842762" y="1497342"/>
                  </a:lnTo>
                  <a:lnTo>
                    <a:pt x="5853227" y="1497342"/>
                  </a:lnTo>
                  <a:lnTo>
                    <a:pt x="5853227" y="10477"/>
                  </a:lnTo>
                  <a:lnTo>
                    <a:pt x="58532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8318" y="808697"/>
              <a:ext cx="2989817" cy="41258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873802" y="10209113"/>
            <a:ext cx="1822450" cy="827405"/>
            <a:chOff x="17873802" y="10209113"/>
            <a:chExt cx="1822450" cy="82740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73802" y="10209113"/>
              <a:ext cx="1821934" cy="8271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894743" y="10219584"/>
              <a:ext cx="1780539" cy="785495"/>
            </a:xfrm>
            <a:custGeom>
              <a:avLst/>
              <a:gdLst/>
              <a:ahLst/>
              <a:cxnLst/>
              <a:rect l="l" t="t" r="r" b="b"/>
              <a:pathLst>
                <a:path w="1780540" h="785495">
                  <a:moveTo>
                    <a:pt x="1696283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701549"/>
                  </a:lnTo>
                  <a:lnTo>
                    <a:pt x="6582" y="734155"/>
                  </a:lnTo>
                  <a:lnTo>
                    <a:pt x="24534" y="760781"/>
                  </a:lnTo>
                  <a:lnTo>
                    <a:pt x="51161" y="778733"/>
                  </a:lnTo>
                  <a:lnTo>
                    <a:pt x="83767" y="785316"/>
                  </a:lnTo>
                  <a:lnTo>
                    <a:pt x="1696283" y="785316"/>
                  </a:lnTo>
                  <a:lnTo>
                    <a:pt x="1728889" y="778733"/>
                  </a:lnTo>
                  <a:lnTo>
                    <a:pt x="1755515" y="760781"/>
                  </a:lnTo>
                  <a:lnTo>
                    <a:pt x="1773467" y="734155"/>
                  </a:lnTo>
                  <a:lnTo>
                    <a:pt x="1780050" y="701549"/>
                  </a:lnTo>
                  <a:lnTo>
                    <a:pt x="1780050" y="83767"/>
                  </a:lnTo>
                  <a:lnTo>
                    <a:pt x="1773467" y="51161"/>
                  </a:lnTo>
                  <a:lnTo>
                    <a:pt x="1755515" y="24534"/>
                  </a:lnTo>
                  <a:lnTo>
                    <a:pt x="1728889" y="6582"/>
                  </a:lnTo>
                  <a:lnTo>
                    <a:pt x="16962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418882" y="10494206"/>
              <a:ext cx="747395" cy="248285"/>
            </a:xfrm>
            <a:custGeom>
              <a:avLst/>
              <a:gdLst/>
              <a:ahLst/>
              <a:cxnLst/>
              <a:rect l="l" t="t" r="r" b="b"/>
              <a:pathLst>
                <a:path w="747394" h="248284">
                  <a:moveTo>
                    <a:pt x="70013" y="215248"/>
                  </a:moveTo>
                  <a:lnTo>
                    <a:pt x="37718" y="215248"/>
                  </a:lnTo>
                  <a:lnTo>
                    <a:pt x="39860" y="219135"/>
                  </a:lnTo>
                  <a:lnTo>
                    <a:pt x="68975" y="244109"/>
                  </a:lnTo>
                  <a:lnTo>
                    <a:pt x="90549" y="247255"/>
                  </a:lnTo>
                  <a:lnTo>
                    <a:pt x="101310" y="246549"/>
                  </a:lnTo>
                  <a:lnTo>
                    <a:pt x="138099" y="229638"/>
                  </a:lnTo>
                  <a:lnTo>
                    <a:pt x="149115" y="216913"/>
                  </a:lnTo>
                  <a:lnTo>
                    <a:pt x="82577" y="216913"/>
                  </a:lnTo>
                  <a:lnTo>
                    <a:pt x="75199" y="216408"/>
                  </a:lnTo>
                  <a:lnTo>
                    <a:pt x="70013" y="215248"/>
                  </a:lnTo>
                  <a:close/>
                </a:path>
                <a:path w="747394" h="248284">
                  <a:moveTo>
                    <a:pt x="35577" y="0"/>
                  </a:moveTo>
                  <a:lnTo>
                    <a:pt x="0" y="0"/>
                  </a:lnTo>
                  <a:lnTo>
                    <a:pt x="0" y="243686"/>
                  </a:lnTo>
                  <a:lnTo>
                    <a:pt x="34744" y="243686"/>
                  </a:lnTo>
                  <a:lnTo>
                    <a:pt x="34744" y="215248"/>
                  </a:lnTo>
                  <a:lnTo>
                    <a:pt x="70013" y="215248"/>
                  </a:lnTo>
                  <a:lnTo>
                    <a:pt x="40455" y="186096"/>
                  </a:lnTo>
                  <a:lnTo>
                    <a:pt x="34863" y="152303"/>
                  </a:lnTo>
                  <a:lnTo>
                    <a:pt x="35205" y="143082"/>
                  </a:lnTo>
                  <a:lnTo>
                    <a:pt x="47089" y="106285"/>
                  </a:lnTo>
                  <a:lnTo>
                    <a:pt x="69251" y="90549"/>
                  </a:lnTo>
                  <a:lnTo>
                    <a:pt x="35577" y="90549"/>
                  </a:lnTo>
                  <a:lnTo>
                    <a:pt x="35577" y="0"/>
                  </a:lnTo>
                  <a:close/>
                </a:path>
                <a:path w="747394" h="248284">
                  <a:moveTo>
                    <a:pt x="149129" y="88764"/>
                  </a:moveTo>
                  <a:lnTo>
                    <a:pt x="82577" y="88764"/>
                  </a:lnTo>
                  <a:lnTo>
                    <a:pt x="90274" y="89285"/>
                  </a:lnTo>
                  <a:lnTo>
                    <a:pt x="97301" y="90846"/>
                  </a:lnTo>
                  <a:lnTo>
                    <a:pt x="125531" y="119820"/>
                  </a:lnTo>
                  <a:lnTo>
                    <a:pt x="131005" y="152303"/>
                  </a:lnTo>
                  <a:lnTo>
                    <a:pt x="130655" y="161235"/>
                  </a:lnTo>
                  <a:lnTo>
                    <a:pt x="118630" y="198381"/>
                  </a:lnTo>
                  <a:lnTo>
                    <a:pt x="82577" y="216913"/>
                  </a:lnTo>
                  <a:lnTo>
                    <a:pt x="149115" y="216913"/>
                  </a:lnTo>
                  <a:lnTo>
                    <a:pt x="164470" y="180176"/>
                  </a:lnTo>
                  <a:lnTo>
                    <a:pt x="166939" y="152660"/>
                  </a:lnTo>
                  <a:lnTo>
                    <a:pt x="166314" y="138382"/>
                  </a:lnTo>
                  <a:lnTo>
                    <a:pt x="164440" y="125174"/>
                  </a:lnTo>
                  <a:lnTo>
                    <a:pt x="161302" y="113000"/>
                  </a:lnTo>
                  <a:lnTo>
                    <a:pt x="156944" y="101972"/>
                  </a:lnTo>
                  <a:lnTo>
                    <a:pt x="151537" y="92059"/>
                  </a:lnTo>
                  <a:lnTo>
                    <a:pt x="149129" y="88764"/>
                  </a:lnTo>
                  <a:close/>
                </a:path>
                <a:path w="747394" h="248284">
                  <a:moveTo>
                    <a:pt x="90192" y="58541"/>
                  </a:moveTo>
                  <a:lnTo>
                    <a:pt x="50529" y="72344"/>
                  </a:lnTo>
                  <a:lnTo>
                    <a:pt x="37718" y="90549"/>
                  </a:lnTo>
                  <a:lnTo>
                    <a:pt x="69251" y="90549"/>
                  </a:lnTo>
                  <a:lnTo>
                    <a:pt x="75140" y="89262"/>
                  </a:lnTo>
                  <a:lnTo>
                    <a:pt x="82577" y="88764"/>
                  </a:lnTo>
                  <a:lnTo>
                    <a:pt x="149129" y="88764"/>
                  </a:lnTo>
                  <a:lnTo>
                    <a:pt x="145194" y="83380"/>
                  </a:lnTo>
                  <a:lnTo>
                    <a:pt x="111134" y="61337"/>
                  </a:lnTo>
                  <a:lnTo>
                    <a:pt x="100960" y="59240"/>
                  </a:lnTo>
                  <a:lnTo>
                    <a:pt x="90192" y="58541"/>
                  </a:lnTo>
                  <a:close/>
                </a:path>
                <a:path w="747394" h="248284">
                  <a:moveTo>
                    <a:pt x="341813" y="87336"/>
                  </a:moveTo>
                  <a:lnTo>
                    <a:pt x="279828" y="87336"/>
                  </a:lnTo>
                  <a:lnTo>
                    <a:pt x="287919" y="87872"/>
                  </a:lnTo>
                  <a:lnTo>
                    <a:pt x="294939" y="89478"/>
                  </a:lnTo>
                  <a:lnTo>
                    <a:pt x="314572" y="120058"/>
                  </a:lnTo>
                  <a:lnTo>
                    <a:pt x="314572" y="125174"/>
                  </a:lnTo>
                  <a:lnTo>
                    <a:pt x="268405" y="137430"/>
                  </a:lnTo>
                  <a:lnTo>
                    <a:pt x="261950" y="138293"/>
                  </a:lnTo>
                  <a:lnTo>
                    <a:pt x="213592" y="154643"/>
                  </a:lnTo>
                  <a:lnTo>
                    <a:pt x="198322" y="192045"/>
                  </a:lnTo>
                  <a:lnTo>
                    <a:pt x="198827" y="200679"/>
                  </a:lnTo>
                  <a:lnTo>
                    <a:pt x="222008" y="237669"/>
                  </a:lnTo>
                  <a:lnTo>
                    <a:pt x="260076" y="247731"/>
                  </a:lnTo>
                  <a:lnTo>
                    <a:pt x="267364" y="247456"/>
                  </a:lnTo>
                  <a:lnTo>
                    <a:pt x="308345" y="227821"/>
                  </a:lnTo>
                  <a:lnTo>
                    <a:pt x="313858" y="219174"/>
                  </a:lnTo>
                  <a:lnTo>
                    <a:pt x="267810" y="219174"/>
                  </a:lnTo>
                  <a:lnTo>
                    <a:pt x="260589" y="218758"/>
                  </a:lnTo>
                  <a:lnTo>
                    <a:pt x="233185" y="201326"/>
                  </a:lnTo>
                  <a:lnTo>
                    <a:pt x="233185" y="186175"/>
                  </a:lnTo>
                  <a:lnTo>
                    <a:pt x="281613" y="162536"/>
                  </a:lnTo>
                  <a:lnTo>
                    <a:pt x="295058" y="160513"/>
                  </a:lnTo>
                  <a:lnTo>
                    <a:pt x="314691" y="154207"/>
                  </a:lnTo>
                  <a:lnTo>
                    <a:pt x="350268" y="154207"/>
                  </a:lnTo>
                  <a:lnTo>
                    <a:pt x="349824" y="112703"/>
                  </a:lnTo>
                  <a:lnTo>
                    <a:pt x="343367" y="89835"/>
                  </a:lnTo>
                  <a:lnTo>
                    <a:pt x="341813" y="87336"/>
                  </a:lnTo>
                  <a:close/>
                </a:path>
                <a:path w="747394" h="248284">
                  <a:moveTo>
                    <a:pt x="350268" y="218698"/>
                  </a:moveTo>
                  <a:lnTo>
                    <a:pt x="315524" y="218698"/>
                  </a:lnTo>
                  <a:lnTo>
                    <a:pt x="315524" y="243686"/>
                  </a:lnTo>
                  <a:lnTo>
                    <a:pt x="350268" y="243686"/>
                  </a:lnTo>
                  <a:lnTo>
                    <a:pt x="350268" y="218698"/>
                  </a:lnTo>
                  <a:close/>
                </a:path>
                <a:path w="747394" h="248284">
                  <a:moveTo>
                    <a:pt x="350268" y="154207"/>
                  </a:moveTo>
                  <a:lnTo>
                    <a:pt x="314691" y="154207"/>
                  </a:lnTo>
                  <a:lnTo>
                    <a:pt x="314691" y="184985"/>
                  </a:lnTo>
                  <a:lnTo>
                    <a:pt x="312827" y="191767"/>
                  </a:lnTo>
                  <a:lnTo>
                    <a:pt x="309099" y="198113"/>
                  </a:lnTo>
                  <a:lnTo>
                    <a:pt x="305450" y="204380"/>
                  </a:lnTo>
                  <a:lnTo>
                    <a:pt x="300095" y="209457"/>
                  </a:lnTo>
                  <a:lnTo>
                    <a:pt x="267810" y="219174"/>
                  </a:lnTo>
                  <a:lnTo>
                    <a:pt x="313858" y="219174"/>
                  </a:lnTo>
                  <a:lnTo>
                    <a:pt x="314096" y="218698"/>
                  </a:lnTo>
                  <a:lnTo>
                    <a:pt x="350268" y="218698"/>
                  </a:lnTo>
                  <a:lnTo>
                    <a:pt x="350268" y="154207"/>
                  </a:lnTo>
                  <a:close/>
                </a:path>
                <a:path w="747394" h="248284">
                  <a:moveTo>
                    <a:pt x="286650" y="58541"/>
                  </a:moveTo>
                  <a:lnTo>
                    <a:pt x="279352" y="58541"/>
                  </a:lnTo>
                  <a:lnTo>
                    <a:pt x="271179" y="58839"/>
                  </a:lnTo>
                  <a:lnTo>
                    <a:pt x="233691" y="69369"/>
                  </a:lnTo>
                  <a:lnTo>
                    <a:pt x="207231" y="97257"/>
                  </a:lnTo>
                  <a:lnTo>
                    <a:pt x="203914" y="105184"/>
                  </a:lnTo>
                  <a:lnTo>
                    <a:pt x="237349" y="112799"/>
                  </a:lnTo>
                  <a:lnTo>
                    <a:pt x="239967" y="106374"/>
                  </a:lnTo>
                  <a:lnTo>
                    <a:pt x="244687" y="100544"/>
                  </a:lnTo>
                  <a:lnTo>
                    <a:pt x="279828" y="87336"/>
                  </a:lnTo>
                  <a:lnTo>
                    <a:pt x="341813" y="87336"/>
                  </a:lnTo>
                  <a:lnTo>
                    <a:pt x="339605" y="83811"/>
                  </a:lnTo>
                  <a:lnTo>
                    <a:pt x="302555" y="61159"/>
                  </a:lnTo>
                  <a:lnTo>
                    <a:pt x="294384" y="59414"/>
                  </a:lnTo>
                  <a:lnTo>
                    <a:pt x="286650" y="58541"/>
                  </a:lnTo>
                  <a:close/>
                </a:path>
                <a:path w="747394" h="248284">
                  <a:moveTo>
                    <a:pt x="474283" y="58541"/>
                  </a:moveTo>
                  <a:lnTo>
                    <a:pt x="429425" y="70559"/>
                  </a:lnTo>
                  <a:lnTo>
                    <a:pt x="399916" y="103994"/>
                  </a:lnTo>
                  <a:lnTo>
                    <a:pt x="389445" y="153136"/>
                  </a:lnTo>
                  <a:lnTo>
                    <a:pt x="390085" y="166493"/>
                  </a:lnTo>
                  <a:lnTo>
                    <a:pt x="405345" y="211998"/>
                  </a:lnTo>
                  <a:lnTo>
                    <a:pt x="438988" y="240614"/>
                  </a:lnTo>
                  <a:lnTo>
                    <a:pt x="474640" y="247374"/>
                  </a:lnTo>
                  <a:lnTo>
                    <a:pt x="485118" y="246876"/>
                  </a:lnTo>
                  <a:lnTo>
                    <a:pt x="526905" y="229943"/>
                  </a:lnTo>
                  <a:lnTo>
                    <a:pt x="538323" y="217270"/>
                  </a:lnTo>
                  <a:lnTo>
                    <a:pt x="474878" y="217270"/>
                  </a:lnTo>
                  <a:lnTo>
                    <a:pt x="467568" y="216772"/>
                  </a:lnTo>
                  <a:lnTo>
                    <a:pt x="434794" y="193659"/>
                  </a:lnTo>
                  <a:lnTo>
                    <a:pt x="425379" y="152303"/>
                  </a:lnTo>
                  <a:lnTo>
                    <a:pt x="425766" y="142874"/>
                  </a:lnTo>
                  <a:lnTo>
                    <a:pt x="438974" y="105779"/>
                  </a:lnTo>
                  <a:lnTo>
                    <a:pt x="474878" y="88526"/>
                  </a:lnTo>
                  <a:lnTo>
                    <a:pt x="538230" y="88526"/>
                  </a:lnTo>
                  <a:lnTo>
                    <a:pt x="537703" y="87693"/>
                  </a:lnTo>
                  <a:lnTo>
                    <a:pt x="502974" y="62892"/>
                  </a:lnTo>
                  <a:lnTo>
                    <a:pt x="484412" y="59025"/>
                  </a:lnTo>
                  <a:lnTo>
                    <a:pt x="474283" y="58541"/>
                  </a:lnTo>
                  <a:close/>
                </a:path>
                <a:path w="747394" h="248284">
                  <a:moveTo>
                    <a:pt x="549721" y="185858"/>
                  </a:moveTo>
                  <a:lnTo>
                    <a:pt x="515096" y="185858"/>
                  </a:lnTo>
                  <a:lnTo>
                    <a:pt x="513588" y="192442"/>
                  </a:lnTo>
                  <a:lnTo>
                    <a:pt x="510931" y="198074"/>
                  </a:lnTo>
                  <a:lnTo>
                    <a:pt x="507124" y="202754"/>
                  </a:lnTo>
                  <a:lnTo>
                    <a:pt x="503395" y="207434"/>
                  </a:lnTo>
                  <a:lnTo>
                    <a:pt x="498755" y="211043"/>
                  </a:lnTo>
                  <a:lnTo>
                    <a:pt x="487729" y="216041"/>
                  </a:lnTo>
                  <a:lnTo>
                    <a:pt x="481621" y="217270"/>
                  </a:lnTo>
                  <a:lnTo>
                    <a:pt x="538323" y="217270"/>
                  </a:lnTo>
                  <a:lnTo>
                    <a:pt x="542515" y="210310"/>
                  </a:lnTo>
                  <a:lnTo>
                    <a:pt x="545884" y="202635"/>
                  </a:lnTo>
                  <a:lnTo>
                    <a:pt x="548286" y="194484"/>
                  </a:lnTo>
                  <a:lnTo>
                    <a:pt x="549721" y="185858"/>
                  </a:lnTo>
                  <a:close/>
                </a:path>
                <a:path w="747394" h="248284">
                  <a:moveTo>
                    <a:pt x="538230" y="88526"/>
                  </a:moveTo>
                  <a:lnTo>
                    <a:pt x="474878" y="88526"/>
                  </a:lnTo>
                  <a:lnTo>
                    <a:pt x="482954" y="89106"/>
                  </a:lnTo>
                  <a:lnTo>
                    <a:pt x="490168" y="90846"/>
                  </a:lnTo>
                  <a:lnTo>
                    <a:pt x="515096" y="119939"/>
                  </a:lnTo>
                  <a:lnTo>
                    <a:pt x="549721" y="119939"/>
                  </a:lnTo>
                  <a:lnTo>
                    <a:pt x="548256" y="111007"/>
                  </a:lnTo>
                  <a:lnTo>
                    <a:pt x="545765" y="102656"/>
                  </a:lnTo>
                  <a:lnTo>
                    <a:pt x="542247" y="94884"/>
                  </a:lnTo>
                  <a:lnTo>
                    <a:pt x="538230" y="88526"/>
                  </a:lnTo>
                  <a:close/>
                </a:path>
                <a:path w="747394" h="248284">
                  <a:moveTo>
                    <a:pt x="623344" y="0"/>
                  </a:moveTo>
                  <a:lnTo>
                    <a:pt x="587767" y="0"/>
                  </a:lnTo>
                  <a:lnTo>
                    <a:pt x="587767" y="243686"/>
                  </a:lnTo>
                  <a:lnTo>
                    <a:pt x="623344" y="243686"/>
                  </a:lnTo>
                  <a:lnTo>
                    <a:pt x="623344" y="181693"/>
                  </a:lnTo>
                  <a:lnTo>
                    <a:pt x="620489" y="181693"/>
                  </a:lnTo>
                  <a:lnTo>
                    <a:pt x="620251" y="138263"/>
                  </a:lnTo>
                  <a:lnTo>
                    <a:pt x="623344" y="138263"/>
                  </a:lnTo>
                  <a:lnTo>
                    <a:pt x="623344" y="0"/>
                  </a:lnTo>
                  <a:close/>
                </a:path>
                <a:path w="747394" h="248284">
                  <a:moveTo>
                    <a:pt x="667863" y="139366"/>
                  </a:moveTo>
                  <a:lnTo>
                    <a:pt x="658803" y="148972"/>
                  </a:lnTo>
                  <a:lnTo>
                    <a:pt x="653210" y="148972"/>
                  </a:lnTo>
                  <a:lnTo>
                    <a:pt x="641014" y="161168"/>
                  </a:lnTo>
                  <a:lnTo>
                    <a:pt x="703185" y="243686"/>
                  </a:lnTo>
                  <a:lnTo>
                    <a:pt x="746853" y="243686"/>
                  </a:lnTo>
                  <a:lnTo>
                    <a:pt x="667863" y="139366"/>
                  </a:lnTo>
                  <a:close/>
                </a:path>
                <a:path w="747394" h="248284">
                  <a:moveTo>
                    <a:pt x="623344" y="138263"/>
                  </a:moveTo>
                  <a:lnTo>
                    <a:pt x="620251" y="138263"/>
                  </a:lnTo>
                  <a:lnTo>
                    <a:pt x="620489" y="181693"/>
                  </a:lnTo>
                  <a:lnTo>
                    <a:pt x="623344" y="178837"/>
                  </a:lnTo>
                  <a:lnTo>
                    <a:pt x="623344" y="138263"/>
                  </a:lnTo>
                  <a:close/>
                </a:path>
                <a:path w="747394" h="248284">
                  <a:moveTo>
                    <a:pt x="623344" y="178837"/>
                  </a:moveTo>
                  <a:lnTo>
                    <a:pt x="620489" y="181693"/>
                  </a:lnTo>
                  <a:lnTo>
                    <a:pt x="623344" y="181693"/>
                  </a:lnTo>
                  <a:lnTo>
                    <a:pt x="623344" y="178837"/>
                  </a:lnTo>
                  <a:close/>
                </a:path>
                <a:path w="747394" h="248284">
                  <a:moveTo>
                    <a:pt x="741856" y="60921"/>
                  </a:moveTo>
                  <a:lnTo>
                    <a:pt x="699258" y="60921"/>
                  </a:lnTo>
                  <a:lnTo>
                    <a:pt x="626438" y="138263"/>
                  </a:lnTo>
                  <a:lnTo>
                    <a:pt x="623344" y="138263"/>
                  </a:lnTo>
                  <a:lnTo>
                    <a:pt x="623344" y="178837"/>
                  </a:lnTo>
                  <a:lnTo>
                    <a:pt x="641014" y="161168"/>
                  </a:lnTo>
                  <a:lnTo>
                    <a:pt x="637742" y="156825"/>
                  </a:lnTo>
                  <a:lnTo>
                    <a:pt x="662253" y="131956"/>
                  </a:lnTo>
                  <a:lnTo>
                    <a:pt x="674852" y="131956"/>
                  </a:lnTo>
                  <a:lnTo>
                    <a:pt x="741856" y="60921"/>
                  </a:lnTo>
                  <a:close/>
                </a:path>
                <a:path w="747394" h="248284">
                  <a:moveTo>
                    <a:pt x="662253" y="131956"/>
                  </a:moveTo>
                  <a:lnTo>
                    <a:pt x="637742" y="156825"/>
                  </a:lnTo>
                  <a:lnTo>
                    <a:pt x="641014" y="161168"/>
                  </a:lnTo>
                  <a:lnTo>
                    <a:pt x="653210" y="148972"/>
                  </a:lnTo>
                  <a:lnTo>
                    <a:pt x="658803" y="148972"/>
                  </a:lnTo>
                  <a:lnTo>
                    <a:pt x="667863" y="139366"/>
                  </a:lnTo>
                  <a:lnTo>
                    <a:pt x="662253" y="131956"/>
                  </a:lnTo>
                  <a:close/>
                </a:path>
                <a:path w="747394" h="248284">
                  <a:moveTo>
                    <a:pt x="674852" y="131956"/>
                  </a:moveTo>
                  <a:lnTo>
                    <a:pt x="662253" y="131956"/>
                  </a:lnTo>
                  <a:lnTo>
                    <a:pt x="667863" y="139366"/>
                  </a:lnTo>
                  <a:lnTo>
                    <a:pt x="674852" y="131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015339" y="3473478"/>
            <a:ext cx="4834812" cy="317077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4575473" y="251301"/>
            <a:ext cx="5340350" cy="1748789"/>
            <a:chOff x="14575473" y="251301"/>
            <a:chExt cx="5340350" cy="1748789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75473" y="272243"/>
              <a:ext cx="5340151" cy="17276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585944" y="251301"/>
              <a:ext cx="5130800" cy="1518285"/>
            </a:xfrm>
            <a:custGeom>
              <a:avLst/>
              <a:gdLst/>
              <a:ahLst/>
              <a:cxnLst/>
              <a:rect l="l" t="t" r="r" b="b"/>
              <a:pathLst>
                <a:path w="5130800" h="1518285">
                  <a:moveTo>
                    <a:pt x="5130733" y="0"/>
                  </a:moveTo>
                  <a:lnTo>
                    <a:pt x="0" y="0"/>
                  </a:lnTo>
                  <a:lnTo>
                    <a:pt x="0" y="1518278"/>
                  </a:lnTo>
                  <a:lnTo>
                    <a:pt x="5130733" y="1518278"/>
                  </a:lnTo>
                  <a:lnTo>
                    <a:pt x="5130733" y="0"/>
                  </a:lnTo>
                  <a:close/>
                </a:path>
              </a:pathLst>
            </a:custGeom>
            <a:solidFill>
              <a:srgbClr val="0EC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585938" y="251313"/>
              <a:ext cx="5130800" cy="1518285"/>
            </a:xfrm>
            <a:custGeom>
              <a:avLst/>
              <a:gdLst/>
              <a:ahLst/>
              <a:cxnLst/>
              <a:rect l="l" t="t" r="r" b="b"/>
              <a:pathLst>
                <a:path w="5130800" h="1518285">
                  <a:moveTo>
                    <a:pt x="5130736" y="0"/>
                  </a:moveTo>
                  <a:lnTo>
                    <a:pt x="5120259" y="0"/>
                  </a:lnTo>
                  <a:lnTo>
                    <a:pt x="5120259" y="10464"/>
                  </a:lnTo>
                  <a:lnTo>
                    <a:pt x="5120259" y="1507794"/>
                  </a:lnTo>
                  <a:lnTo>
                    <a:pt x="10464" y="1507794"/>
                  </a:lnTo>
                  <a:lnTo>
                    <a:pt x="10464" y="10464"/>
                  </a:lnTo>
                  <a:lnTo>
                    <a:pt x="5120259" y="10464"/>
                  </a:lnTo>
                  <a:lnTo>
                    <a:pt x="5120259" y="0"/>
                  </a:lnTo>
                  <a:lnTo>
                    <a:pt x="10464" y="0"/>
                  </a:lnTo>
                  <a:lnTo>
                    <a:pt x="10464" y="622"/>
                  </a:lnTo>
                  <a:lnTo>
                    <a:pt x="0" y="622"/>
                  </a:lnTo>
                  <a:lnTo>
                    <a:pt x="0" y="10464"/>
                  </a:lnTo>
                  <a:lnTo>
                    <a:pt x="0" y="1508112"/>
                  </a:lnTo>
                  <a:lnTo>
                    <a:pt x="0" y="1518272"/>
                  </a:lnTo>
                  <a:lnTo>
                    <a:pt x="10464" y="1518272"/>
                  </a:lnTo>
                  <a:lnTo>
                    <a:pt x="5120259" y="1518272"/>
                  </a:lnTo>
                  <a:lnTo>
                    <a:pt x="5130736" y="1518272"/>
                  </a:lnTo>
                  <a:lnTo>
                    <a:pt x="51307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88424" y="799029"/>
              <a:ext cx="4003172" cy="83204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381730" y="7947401"/>
            <a:ext cx="4554835" cy="2083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28009"/>
            <a:ext cx="5224971" cy="26805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2754" y="7643746"/>
            <a:ext cx="8837426" cy="3371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0865" y="4221098"/>
            <a:ext cx="4388718" cy="111317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24597" y="2355949"/>
            <a:ext cx="4387850" cy="1099820"/>
          </a:xfrm>
          <a:custGeom>
            <a:avLst/>
            <a:gdLst/>
            <a:ahLst/>
            <a:cxnLst/>
            <a:rect l="l" t="t" r="r" b="b"/>
            <a:pathLst>
              <a:path w="4387850" h="1099820">
                <a:moveTo>
                  <a:pt x="4031290" y="0"/>
                </a:moveTo>
                <a:lnTo>
                  <a:pt x="356010" y="0"/>
                </a:lnTo>
                <a:lnTo>
                  <a:pt x="307701" y="3249"/>
                </a:lnTo>
                <a:lnTo>
                  <a:pt x="261368" y="12717"/>
                </a:lnTo>
                <a:lnTo>
                  <a:pt x="217434" y="27977"/>
                </a:lnTo>
                <a:lnTo>
                  <a:pt x="176324" y="48605"/>
                </a:lnTo>
                <a:lnTo>
                  <a:pt x="138462" y="74179"/>
                </a:lnTo>
                <a:lnTo>
                  <a:pt x="104272" y="104272"/>
                </a:lnTo>
                <a:lnTo>
                  <a:pt x="74179" y="138462"/>
                </a:lnTo>
                <a:lnTo>
                  <a:pt x="48605" y="176324"/>
                </a:lnTo>
                <a:lnTo>
                  <a:pt x="27977" y="217434"/>
                </a:lnTo>
                <a:lnTo>
                  <a:pt x="12717" y="261368"/>
                </a:lnTo>
                <a:lnTo>
                  <a:pt x="3249" y="307701"/>
                </a:lnTo>
                <a:lnTo>
                  <a:pt x="0" y="356010"/>
                </a:lnTo>
                <a:lnTo>
                  <a:pt x="0" y="743432"/>
                </a:lnTo>
                <a:lnTo>
                  <a:pt x="3249" y="791741"/>
                </a:lnTo>
                <a:lnTo>
                  <a:pt x="12717" y="838074"/>
                </a:lnTo>
                <a:lnTo>
                  <a:pt x="27977" y="882008"/>
                </a:lnTo>
                <a:lnTo>
                  <a:pt x="48605" y="923117"/>
                </a:lnTo>
                <a:lnTo>
                  <a:pt x="74179" y="960980"/>
                </a:lnTo>
                <a:lnTo>
                  <a:pt x="104272" y="995170"/>
                </a:lnTo>
                <a:lnTo>
                  <a:pt x="138462" y="1025263"/>
                </a:lnTo>
                <a:lnTo>
                  <a:pt x="176324" y="1050837"/>
                </a:lnTo>
                <a:lnTo>
                  <a:pt x="217434" y="1071465"/>
                </a:lnTo>
                <a:lnTo>
                  <a:pt x="261368" y="1086725"/>
                </a:lnTo>
                <a:lnTo>
                  <a:pt x="307701" y="1096193"/>
                </a:lnTo>
                <a:lnTo>
                  <a:pt x="356010" y="1099442"/>
                </a:lnTo>
                <a:lnTo>
                  <a:pt x="4031290" y="1099442"/>
                </a:lnTo>
                <a:lnTo>
                  <a:pt x="4079599" y="1096193"/>
                </a:lnTo>
                <a:lnTo>
                  <a:pt x="4125932" y="1086725"/>
                </a:lnTo>
                <a:lnTo>
                  <a:pt x="4169866" y="1071465"/>
                </a:lnTo>
                <a:lnTo>
                  <a:pt x="4210975" y="1050837"/>
                </a:lnTo>
                <a:lnTo>
                  <a:pt x="4248838" y="1025263"/>
                </a:lnTo>
                <a:lnTo>
                  <a:pt x="4283028" y="995170"/>
                </a:lnTo>
                <a:lnTo>
                  <a:pt x="4313121" y="960980"/>
                </a:lnTo>
                <a:lnTo>
                  <a:pt x="4338695" y="923117"/>
                </a:lnTo>
                <a:lnTo>
                  <a:pt x="4359323" y="882008"/>
                </a:lnTo>
                <a:lnTo>
                  <a:pt x="4374583" y="838074"/>
                </a:lnTo>
                <a:lnTo>
                  <a:pt x="4384051" y="791741"/>
                </a:lnTo>
                <a:lnTo>
                  <a:pt x="4387300" y="743432"/>
                </a:lnTo>
                <a:lnTo>
                  <a:pt x="4387300" y="356010"/>
                </a:lnTo>
                <a:lnTo>
                  <a:pt x="4384051" y="307701"/>
                </a:lnTo>
                <a:lnTo>
                  <a:pt x="4374583" y="261368"/>
                </a:lnTo>
                <a:lnTo>
                  <a:pt x="4359323" y="217434"/>
                </a:lnTo>
                <a:lnTo>
                  <a:pt x="4338695" y="176324"/>
                </a:lnTo>
                <a:lnTo>
                  <a:pt x="4313121" y="138462"/>
                </a:lnTo>
                <a:lnTo>
                  <a:pt x="4283028" y="104272"/>
                </a:lnTo>
                <a:lnTo>
                  <a:pt x="4248838" y="74179"/>
                </a:lnTo>
                <a:lnTo>
                  <a:pt x="4210975" y="48605"/>
                </a:lnTo>
                <a:lnTo>
                  <a:pt x="4169866" y="27977"/>
                </a:lnTo>
                <a:lnTo>
                  <a:pt x="4125932" y="12717"/>
                </a:lnTo>
                <a:lnTo>
                  <a:pt x="4079599" y="3249"/>
                </a:lnTo>
                <a:lnTo>
                  <a:pt x="4031290" y="0"/>
                </a:lnTo>
                <a:close/>
              </a:path>
            </a:pathLst>
          </a:custGeom>
          <a:solidFill>
            <a:srgbClr val="0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60290" y="5717103"/>
            <a:ext cx="156845" cy="2744470"/>
          </a:xfrm>
          <a:custGeom>
            <a:avLst/>
            <a:gdLst/>
            <a:ahLst/>
            <a:cxnLst/>
            <a:rect l="l" t="t" r="r" b="b"/>
            <a:pathLst>
              <a:path w="156845" h="2744470">
                <a:moveTo>
                  <a:pt x="156258" y="2669579"/>
                </a:moveTo>
                <a:lnTo>
                  <a:pt x="156258" y="2662949"/>
                </a:lnTo>
                <a:lnTo>
                  <a:pt x="148080" y="2654771"/>
                </a:lnTo>
                <a:lnTo>
                  <a:pt x="141450" y="2654771"/>
                </a:lnTo>
                <a:lnTo>
                  <a:pt x="78129" y="2718092"/>
                </a:lnTo>
                <a:lnTo>
                  <a:pt x="14808" y="2654771"/>
                </a:lnTo>
                <a:lnTo>
                  <a:pt x="8178" y="2654771"/>
                </a:lnTo>
                <a:lnTo>
                  <a:pt x="0" y="2662949"/>
                </a:lnTo>
                <a:lnTo>
                  <a:pt x="0" y="2669579"/>
                </a:lnTo>
                <a:lnTo>
                  <a:pt x="67658" y="2737237"/>
                </a:lnTo>
                <a:lnTo>
                  <a:pt x="67658" y="2732901"/>
                </a:lnTo>
                <a:lnTo>
                  <a:pt x="88600" y="2732901"/>
                </a:lnTo>
                <a:lnTo>
                  <a:pt x="88600" y="2737238"/>
                </a:lnTo>
                <a:lnTo>
                  <a:pt x="156258" y="2669579"/>
                </a:lnTo>
                <a:close/>
              </a:path>
              <a:path w="156845" h="2744470">
                <a:moveTo>
                  <a:pt x="88600" y="2707622"/>
                </a:moveTo>
                <a:lnTo>
                  <a:pt x="88600" y="0"/>
                </a:lnTo>
                <a:lnTo>
                  <a:pt x="67658" y="0"/>
                </a:lnTo>
                <a:lnTo>
                  <a:pt x="67658" y="2707622"/>
                </a:lnTo>
                <a:lnTo>
                  <a:pt x="78129" y="2718092"/>
                </a:lnTo>
                <a:lnTo>
                  <a:pt x="88600" y="2707622"/>
                </a:lnTo>
                <a:close/>
              </a:path>
              <a:path w="156845" h="2744470">
                <a:moveTo>
                  <a:pt x="88600" y="2737238"/>
                </a:moveTo>
                <a:lnTo>
                  <a:pt x="88600" y="2732901"/>
                </a:lnTo>
                <a:lnTo>
                  <a:pt x="67658" y="2732901"/>
                </a:lnTo>
                <a:lnTo>
                  <a:pt x="67658" y="2737237"/>
                </a:lnTo>
                <a:lnTo>
                  <a:pt x="74814" y="2744394"/>
                </a:lnTo>
                <a:lnTo>
                  <a:pt x="81444" y="2744394"/>
                </a:lnTo>
                <a:lnTo>
                  <a:pt x="88600" y="2737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4883" y="5769457"/>
            <a:ext cx="156845" cy="3037840"/>
          </a:xfrm>
          <a:custGeom>
            <a:avLst/>
            <a:gdLst/>
            <a:ahLst/>
            <a:cxnLst/>
            <a:rect l="l" t="t" r="r" b="b"/>
            <a:pathLst>
              <a:path w="156844" h="3037840">
                <a:moveTo>
                  <a:pt x="156258" y="2962764"/>
                </a:moveTo>
                <a:lnTo>
                  <a:pt x="156258" y="2956134"/>
                </a:lnTo>
                <a:lnTo>
                  <a:pt x="148080" y="2947956"/>
                </a:lnTo>
                <a:lnTo>
                  <a:pt x="141450" y="2947956"/>
                </a:lnTo>
                <a:lnTo>
                  <a:pt x="78129" y="3011277"/>
                </a:lnTo>
                <a:lnTo>
                  <a:pt x="14808" y="2947956"/>
                </a:lnTo>
                <a:lnTo>
                  <a:pt x="8178" y="2947956"/>
                </a:lnTo>
                <a:lnTo>
                  <a:pt x="0" y="2956134"/>
                </a:lnTo>
                <a:lnTo>
                  <a:pt x="0" y="2962764"/>
                </a:lnTo>
                <a:lnTo>
                  <a:pt x="67658" y="3030422"/>
                </a:lnTo>
                <a:lnTo>
                  <a:pt x="67658" y="3026085"/>
                </a:lnTo>
                <a:lnTo>
                  <a:pt x="88600" y="3026085"/>
                </a:lnTo>
                <a:lnTo>
                  <a:pt x="88600" y="3030423"/>
                </a:lnTo>
                <a:lnTo>
                  <a:pt x="156258" y="2962764"/>
                </a:lnTo>
                <a:close/>
              </a:path>
              <a:path w="156844" h="3037840">
                <a:moveTo>
                  <a:pt x="88600" y="3000806"/>
                </a:moveTo>
                <a:lnTo>
                  <a:pt x="88600" y="0"/>
                </a:lnTo>
                <a:lnTo>
                  <a:pt x="67658" y="0"/>
                </a:lnTo>
                <a:lnTo>
                  <a:pt x="67658" y="3000806"/>
                </a:lnTo>
                <a:lnTo>
                  <a:pt x="78129" y="3011277"/>
                </a:lnTo>
                <a:lnTo>
                  <a:pt x="88600" y="3000806"/>
                </a:lnTo>
                <a:close/>
              </a:path>
              <a:path w="156844" h="3037840">
                <a:moveTo>
                  <a:pt x="88600" y="3030423"/>
                </a:moveTo>
                <a:lnTo>
                  <a:pt x="88600" y="3026085"/>
                </a:lnTo>
                <a:lnTo>
                  <a:pt x="67658" y="3026085"/>
                </a:lnTo>
                <a:lnTo>
                  <a:pt x="67658" y="3030422"/>
                </a:lnTo>
                <a:lnTo>
                  <a:pt x="74814" y="3037578"/>
                </a:lnTo>
                <a:lnTo>
                  <a:pt x="81444" y="3037578"/>
                </a:lnTo>
                <a:lnTo>
                  <a:pt x="88600" y="3030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9834" y="2811187"/>
            <a:ext cx="2631668" cy="34455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554713" y="41883"/>
            <a:ext cx="4471670" cy="2722880"/>
            <a:chOff x="8554713" y="41883"/>
            <a:chExt cx="4471670" cy="272288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4713" y="62825"/>
              <a:ext cx="4471068" cy="2701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5183" y="41883"/>
              <a:ext cx="4261650" cy="2492070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5411958" y="1277846"/>
            <a:ext cx="2224405" cy="696595"/>
          </a:xfrm>
          <a:custGeom>
            <a:avLst/>
            <a:gdLst/>
            <a:ahLst/>
            <a:cxnLst/>
            <a:rect l="l" t="t" r="r" b="b"/>
            <a:pathLst>
              <a:path w="2224404" h="696594">
                <a:moveTo>
                  <a:pt x="94238" y="696155"/>
                </a:moveTo>
                <a:lnTo>
                  <a:pt x="100615" y="694342"/>
                </a:lnTo>
                <a:lnTo>
                  <a:pt x="106244" y="684239"/>
                </a:lnTo>
                <a:lnTo>
                  <a:pt x="104431" y="677862"/>
                </a:lnTo>
                <a:lnTo>
                  <a:pt x="26204" y="634274"/>
                </a:lnTo>
                <a:lnTo>
                  <a:pt x="69792" y="556048"/>
                </a:lnTo>
                <a:lnTo>
                  <a:pt x="67978" y="549671"/>
                </a:lnTo>
                <a:lnTo>
                  <a:pt x="57875" y="544042"/>
                </a:lnTo>
                <a:lnTo>
                  <a:pt x="51498" y="545855"/>
                </a:lnTo>
                <a:lnTo>
                  <a:pt x="4925" y="629439"/>
                </a:lnTo>
                <a:lnTo>
                  <a:pt x="9097" y="628253"/>
                </a:lnTo>
                <a:lnTo>
                  <a:pt x="14825" y="648396"/>
                </a:lnTo>
                <a:lnTo>
                  <a:pt x="10653" y="649583"/>
                </a:lnTo>
                <a:lnTo>
                  <a:pt x="94238" y="696155"/>
                </a:lnTo>
                <a:close/>
              </a:path>
              <a:path w="2224404" h="696594">
                <a:moveTo>
                  <a:pt x="1119503" y="334270"/>
                </a:moveTo>
                <a:lnTo>
                  <a:pt x="2224181" y="20143"/>
                </a:lnTo>
                <a:lnTo>
                  <a:pt x="2218453" y="0"/>
                </a:lnTo>
                <a:lnTo>
                  <a:pt x="1113775" y="314126"/>
                </a:lnTo>
                <a:lnTo>
                  <a:pt x="1119503" y="334270"/>
                </a:lnTo>
                <a:close/>
              </a:path>
              <a:path w="2224404" h="696594">
                <a:moveTo>
                  <a:pt x="39140" y="641482"/>
                </a:moveTo>
                <a:lnTo>
                  <a:pt x="1119503" y="334270"/>
                </a:lnTo>
                <a:lnTo>
                  <a:pt x="1113775" y="314126"/>
                </a:lnTo>
                <a:lnTo>
                  <a:pt x="33412" y="621339"/>
                </a:lnTo>
                <a:lnTo>
                  <a:pt x="26204" y="634274"/>
                </a:lnTo>
                <a:lnTo>
                  <a:pt x="39140" y="641482"/>
                </a:lnTo>
                <a:close/>
              </a:path>
              <a:path w="2224404" h="696594">
                <a:moveTo>
                  <a:pt x="10653" y="649583"/>
                </a:moveTo>
                <a:lnTo>
                  <a:pt x="14825" y="648396"/>
                </a:lnTo>
                <a:lnTo>
                  <a:pt x="9097" y="628253"/>
                </a:lnTo>
                <a:lnTo>
                  <a:pt x="4925" y="629439"/>
                </a:lnTo>
                <a:lnTo>
                  <a:pt x="0" y="638280"/>
                </a:lnTo>
                <a:lnTo>
                  <a:pt x="1813" y="644657"/>
                </a:lnTo>
                <a:lnTo>
                  <a:pt x="10653" y="649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19241" y="1278008"/>
            <a:ext cx="1914525" cy="711200"/>
          </a:xfrm>
          <a:custGeom>
            <a:avLst/>
            <a:gdLst/>
            <a:ahLst/>
            <a:cxnLst/>
            <a:rect l="l" t="t" r="r" b="b"/>
            <a:pathLst>
              <a:path w="1914525" h="711200">
                <a:moveTo>
                  <a:pt x="1867354" y="563108"/>
                </a:moveTo>
                <a:lnTo>
                  <a:pt x="1861079" y="560967"/>
                </a:lnTo>
                <a:lnTo>
                  <a:pt x="1850698" y="566068"/>
                </a:lnTo>
                <a:lnTo>
                  <a:pt x="1848558" y="572343"/>
                </a:lnTo>
                <a:lnTo>
                  <a:pt x="1888049" y="652715"/>
                </a:lnTo>
                <a:lnTo>
                  <a:pt x="1807677" y="692206"/>
                </a:lnTo>
                <a:lnTo>
                  <a:pt x="1805536" y="698480"/>
                </a:lnTo>
                <a:lnTo>
                  <a:pt x="1810637" y="708861"/>
                </a:lnTo>
                <a:lnTo>
                  <a:pt x="1816912" y="711001"/>
                </a:lnTo>
                <a:lnTo>
                  <a:pt x="1902789" y="668806"/>
                </a:lnTo>
                <a:lnTo>
                  <a:pt x="1898684" y="667406"/>
                </a:lnTo>
                <a:lnTo>
                  <a:pt x="1905444" y="647585"/>
                </a:lnTo>
                <a:lnTo>
                  <a:pt x="1909549" y="648985"/>
                </a:lnTo>
                <a:lnTo>
                  <a:pt x="1867354" y="563108"/>
                </a:lnTo>
                <a:close/>
              </a:path>
              <a:path w="1914525" h="711200">
                <a:moveTo>
                  <a:pt x="1881519" y="639425"/>
                </a:moveTo>
                <a:lnTo>
                  <a:pt x="6760" y="0"/>
                </a:lnTo>
                <a:lnTo>
                  <a:pt x="0" y="19820"/>
                </a:lnTo>
                <a:lnTo>
                  <a:pt x="1874758" y="659245"/>
                </a:lnTo>
                <a:lnTo>
                  <a:pt x="1888049" y="652715"/>
                </a:lnTo>
                <a:lnTo>
                  <a:pt x="1881519" y="639425"/>
                </a:lnTo>
                <a:close/>
              </a:path>
              <a:path w="1914525" h="711200">
                <a:moveTo>
                  <a:pt x="1909549" y="648985"/>
                </a:moveTo>
                <a:lnTo>
                  <a:pt x="1905444" y="647585"/>
                </a:lnTo>
                <a:lnTo>
                  <a:pt x="1898684" y="667406"/>
                </a:lnTo>
                <a:lnTo>
                  <a:pt x="1902789" y="668806"/>
                </a:lnTo>
                <a:lnTo>
                  <a:pt x="1911872" y="664343"/>
                </a:lnTo>
                <a:lnTo>
                  <a:pt x="1914012" y="658068"/>
                </a:lnTo>
                <a:lnTo>
                  <a:pt x="1909549" y="648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94865" y="5476273"/>
            <a:ext cx="6209234" cy="58322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17852" y="2355949"/>
            <a:ext cx="4387300" cy="10994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517852" y="4188354"/>
            <a:ext cx="4387300" cy="154024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434882" y="3507746"/>
            <a:ext cx="156845" cy="588010"/>
          </a:xfrm>
          <a:custGeom>
            <a:avLst/>
            <a:gdLst/>
            <a:ahLst/>
            <a:cxnLst/>
            <a:rect l="l" t="t" r="r" b="b"/>
            <a:pathLst>
              <a:path w="156844" h="588010">
                <a:moveTo>
                  <a:pt x="156258" y="512577"/>
                </a:moveTo>
                <a:lnTo>
                  <a:pt x="156258" y="505947"/>
                </a:lnTo>
                <a:lnTo>
                  <a:pt x="148080" y="497769"/>
                </a:lnTo>
                <a:lnTo>
                  <a:pt x="141450" y="497769"/>
                </a:lnTo>
                <a:lnTo>
                  <a:pt x="78129" y="561090"/>
                </a:lnTo>
                <a:lnTo>
                  <a:pt x="14808" y="497769"/>
                </a:lnTo>
                <a:lnTo>
                  <a:pt x="8178" y="497769"/>
                </a:lnTo>
                <a:lnTo>
                  <a:pt x="0" y="505947"/>
                </a:lnTo>
                <a:lnTo>
                  <a:pt x="0" y="512577"/>
                </a:lnTo>
                <a:lnTo>
                  <a:pt x="67658" y="580235"/>
                </a:lnTo>
                <a:lnTo>
                  <a:pt x="67658" y="575898"/>
                </a:lnTo>
                <a:lnTo>
                  <a:pt x="88600" y="575898"/>
                </a:lnTo>
                <a:lnTo>
                  <a:pt x="88600" y="580235"/>
                </a:lnTo>
                <a:lnTo>
                  <a:pt x="156258" y="512577"/>
                </a:lnTo>
                <a:close/>
              </a:path>
              <a:path w="156844" h="588010">
                <a:moveTo>
                  <a:pt x="88600" y="550619"/>
                </a:moveTo>
                <a:lnTo>
                  <a:pt x="88600" y="0"/>
                </a:lnTo>
                <a:lnTo>
                  <a:pt x="67658" y="0"/>
                </a:lnTo>
                <a:lnTo>
                  <a:pt x="67658" y="550619"/>
                </a:lnTo>
                <a:lnTo>
                  <a:pt x="78129" y="561090"/>
                </a:lnTo>
                <a:lnTo>
                  <a:pt x="88600" y="550619"/>
                </a:lnTo>
                <a:close/>
              </a:path>
              <a:path w="156844" h="588010">
                <a:moveTo>
                  <a:pt x="88600" y="580235"/>
                </a:moveTo>
                <a:lnTo>
                  <a:pt x="88600" y="575898"/>
                </a:lnTo>
                <a:lnTo>
                  <a:pt x="67658" y="575898"/>
                </a:lnTo>
                <a:lnTo>
                  <a:pt x="67658" y="580235"/>
                </a:lnTo>
                <a:lnTo>
                  <a:pt x="74814" y="587391"/>
                </a:lnTo>
                <a:lnTo>
                  <a:pt x="81444" y="587391"/>
                </a:lnTo>
                <a:lnTo>
                  <a:pt x="88600" y="580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617667" y="3507746"/>
            <a:ext cx="156845" cy="588010"/>
          </a:xfrm>
          <a:custGeom>
            <a:avLst/>
            <a:gdLst/>
            <a:ahLst/>
            <a:cxnLst/>
            <a:rect l="l" t="t" r="r" b="b"/>
            <a:pathLst>
              <a:path w="156844" h="588010">
                <a:moveTo>
                  <a:pt x="156258" y="512577"/>
                </a:moveTo>
                <a:lnTo>
                  <a:pt x="156258" y="505947"/>
                </a:lnTo>
                <a:lnTo>
                  <a:pt x="148080" y="497769"/>
                </a:lnTo>
                <a:lnTo>
                  <a:pt x="141450" y="497769"/>
                </a:lnTo>
                <a:lnTo>
                  <a:pt x="78129" y="561090"/>
                </a:lnTo>
                <a:lnTo>
                  <a:pt x="14808" y="497769"/>
                </a:lnTo>
                <a:lnTo>
                  <a:pt x="8178" y="497769"/>
                </a:lnTo>
                <a:lnTo>
                  <a:pt x="0" y="505947"/>
                </a:lnTo>
                <a:lnTo>
                  <a:pt x="0" y="512577"/>
                </a:lnTo>
                <a:lnTo>
                  <a:pt x="67658" y="580235"/>
                </a:lnTo>
                <a:lnTo>
                  <a:pt x="67658" y="575898"/>
                </a:lnTo>
                <a:lnTo>
                  <a:pt x="88600" y="575898"/>
                </a:lnTo>
                <a:lnTo>
                  <a:pt x="88600" y="580235"/>
                </a:lnTo>
                <a:lnTo>
                  <a:pt x="156258" y="512577"/>
                </a:lnTo>
                <a:close/>
              </a:path>
              <a:path w="156844" h="588010">
                <a:moveTo>
                  <a:pt x="88600" y="550619"/>
                </a:moveTo>
                <a:lnTo>
                  <a:pt x="88600" y="0"/>
                </a:lnTo>
                <a:lnTo>
                  <a:pt x="67658" y="0"/>
                </a:lnTo>
                <a:lnTo>
                  <a:pt x="67658" y="550619"/>
                </a:lnTo>
                <a:lnTo>
                  <a:pt x="78129" y="561090"/>
                </a:lnTo>
                <a:lnTo>
                  <a:pt x="88600" y="550619"/>
                </a:lnTo>
                <a:close/>
              </a:path>
              <a:path w="156844" h="588010">
                <a:moveTo>
                  <a:pt x="88600" y="580235"/>
                </a:moveTo>
                <a:lnTo>
                  <a:pt x="88600" y="575898"/>
                </a:lnTo>
                <a:lnTo>
                  <a:pt x="67658" y="575898"/>
                </a:lnTo>
                <a:lnTo>
                  <a:pt x="67658" y="580235"/>
                </a:lnTo>
                <a:lnTo>
                  <a:pt x="74814" y="587391"/>
                </a:lnTo>
                <a:lnTo>
                  <a:pt x="81444" y="587391"/>
                </a:lnTo>
                <a:lnTo>
                  <a:pt x="88600" y="580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3073" y="4293063"/>
            <a:ext cx="4387300" cy="109944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2992992" y="2995581"/>
            <a:ext cx="2435225" cy="1134110"/>
          </a:xfrm>
          <a:custGeom>
            <a:avLst/>
            <a:gdLst/>
            <a:ahLst/>
            <a:cxnLst/>
            <a:rect l="l" t="t" r="r" b="b"/>
            <a:pathLst>
              <a:path w="2435225" h="1134110">
                <a:moveTo>
                  <a:pt x="101497" y="1133635"/>
                </a:moveTo>
                <a:lnTo>
                  <a:pt x="107552" y="1130935"/>
                </a:lnTo>
                <a:lnTo>
                  <a:pt x="111691" y="1120135"/>
                </a:lnTo>
                <a:lnTo>
                  <a:pt x="108991" y="1114080"/>
                </a:lnTo>
                <a:lnTo>
                  <a:pt x="25371" y="1082034"/>
                </a:lnTo>
                <a:lnTo>
                  <a:pt x="57417" y="998414"/>
                </a:lnTo>
                <a:lnTo>
                  <a:pt x="54717" y="992359"/>
                </a:lnTo>
                <a:lnTo>
                  <a:pt x="43917" y="988220"/>
                </a:lnTo>
                <a:lnTo>
                  <a:pt x="37862" y="990920"/>
                </a:lnTo>
                <a:lnTo>
                  <a:pt x="3621" y="1080268"/>
                </a:lnTo>
                <a:lnTo>
                  <a:pt x="7582" y="1078501"/>
                </a:lnTo>
                <a:lnTo>
                  <a:pt x="16111" y="1097628"/>
                </a:lnTo>
                <a:lnTo>
                  <a:pt x="12149" y="1099394"/>
                </a:lnTo>
                <a:lnTo>
                  <a:pt x="101497" y="1133635"/>
                </a:lnTo>
                <a:close/>
              </a:path>
              <a:path w="2435225" h="1134110">
                <a:moveTo>
                  <a:pt x="39198" y="1087333"/>
                </a:moveTo>
                <a:lnTo>
                  <a:pt x="2434886" y="19126"/>
                </a:lnTo>
                <a:lnTo>
                  <a:pt x="2426357" y="0"/>
                </a:lnTo>
                <a:lnTo>
                  <a:pt x="30670" y="1068207"/>
                </a:lnTo>
                <a:lnTo>
                  <a:pt x="25371" y="1082034"/>
                </a:lnTo>
                <a:lnTo>
                  <a:pt x="39198" y="1087333"/>
                </a:lnTo>
                <a:close/>
              </a:path>
              <a:path w="2435225" h="1134110">
                <a:moveTo>
                  <a:pt x="12149" y="1099394"/>
                </a:moveTo>
                <a:lnTo>
                  <a:pt x="16111" y="1097628"/>
                </a:lnTo>
                <a:lnTo>
                  <a:pt x="7582" y="1078501"/>
                </a:lnTo>
                <a:lnTo>
                  <a:pt x="3621" y="1080268"/>
                </a:lnTo>
                <a:lnTo>
                  <a:pt x="0" y="1089718"/>
                </a:lnTo>
                <a:lnTo>
                  <a:pt x="2699" y="1095773"/>
                </a:lnTo>
                <a:lnTo>
                  <a:pt x="12149" y="1099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41014"/>
            <a:ext cx="8806014" cy="386642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568" y="1848111"/>
            <a:ext cx="20104735" cy="9460865"/>
            <a:chOff x="-568" y="1848111"/>
            <a:chExt cx="20104735" cy="94608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67" y="6471007"/>
              <a:ext cx="9968282" cy="48375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2050" y="1848111"/>
              <a:ext cx="10052049" cy="92562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-568" y="6345356"/>
              <a:ext cx="9770110" cy="10795"/>
            </a:xfrm>
            <a:custGeom>
              <a:avLst/>
              <a:gdLst/>
              <a:ahLst/>
              <a:cxnLst/>
              <a:rect l="l" t="t" r="r" b="b"/>
              <a:pathLst>
                <a:path w="9770110" h="10795">
                  <a:moveTo>
                    <a:pt x="9769915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9769915" y="10470"/>
                  </a:lnTo>
                  <a:lnTo>
                    <a:pt x="97699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596718" y="282713"/>
            <a:ext cx="10031730" cy="1277620"/>
            <a:chOff x="4596718" y="282713"/>
            <a:chExt cx="10031730" cy="12776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6718" y="303655"/>
              <a:ext cx="10031108" cy="12565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07189" y="282713"/>
              <a:ext cx="9822180" cy="1047115"/>
            </a:xfrm>
            <a:custGeom>
              <a:avLst/>
              <a:gdLst/>
              <a:ahLst/>
              <a:cxnLst/>
              <a:rect l="l" t="t" r="r" b="b"/>
              <a:pathLst>
                <a:path w="9822180" h="1047115">
                  <a:moveTo>
                    <a:pt x="9821690" y="0"/>
                  </a:moveTo>
                  <a:lnTo>
                    <a:pt x="0" y="0"/>
                  </a:lnTo>
                  <a:lnTo>
                    <a:pt x="0" y="1047088"/>
                  </a:lnTo>
                  <a:lnTo>
                    <a:pt x="9821690" y="1047088"/>
                  </a:lnTo>
                  <a:lnTo>
                    <a:pt x="9821690" y="0"/>
                  </a:lnTo>
                  <a:close/>
                </a:path>
              </a:pathLst>
            </a:custGeom>
            <a:solidFill>
              <a:srgbClr val="8BE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07179" y="282720"/>
              <a:ext cx="9822180" cy="1047115"/>
            </a:xfrm>
            <a:custGeom>
              <a:avLst/>
              <a:gdLst/>
              <a:ahLst/>
              <a:cxnLst/>
              <a:rect l="l" t="t" r="r" b="b"/>
              <a:pathLst>
                <a:path w="9822180" h="1047115">
                  <a:moveTo>
                    <a:pt x="4142765" y="283667"/>
                  </a:moveTo>
                  <a:lnTo>
                    <a:pt x="4087444" y="283667"/>
                  </a:lnTo>
                  <a:lnTo>
                    <a:pt x="4087444" y="519620"/>
                  </a:lnTo>
                  <a:lnTo>
                    <a:pt x="4086758" y="531672"/>
                  </a:lnTo>
                  <a:lnTo>
                    <a:pt x="4070604" y="572820"/>
                  </a:lnTo>
                  <a:lnTo>
                    <a:pt x="4034929" y="598805"/>
                  </a:lnTo>
                  <a:lnTo>
                    <a:pt x="3997490" y="604926"/>
                  </a:lnTo>
                  <a:lnTo>
                    <a:pt x="3984129" y="604253"/>
                  </a:lnTo>
                  <a:lnTo>
                    <a:pt x="3940137" y="587997"/>
                  </a:lnTo>
                  <a:lnTo>
                    <a:pt x="3913657" y="553720"/>
                  </a:lnTo>
                  <a:lnTo>
                    <a:pt x="3907536" y="519620"/>
                  </a:lnTo>
                  <a:lnTo>
                    <a:pt x="3907536" y="283667"/>
                  </a:lnTo>
                  <a:lnTo>
                    <a:pt x="3852380" y="283667"/>
                  </a:lnTo>
                  <a:lnTo>
                    <a:pt x="3852380" y="524078"/>
                  </a:lnTo>
                  <a:lnTo>
                    <a:pt x="3853510" y="542721"/>
                  </a:lnTo>
                  <a:lnTo>
                    <a:pt x="3870414" y="592086"/>
                  </a:lnTo>
                  <a:lnTo>
                    <a:pt x="3905681" y="629221"/>
                  </a:lnTo>
                  <a:lnTo>
                    <a:pt x="3956532" y="651065"/>
                  </a:lnTo>
                  <a:lnTo>
                    <a:pt x="3997490" y="655256"/>
                  </a:lnTo>
                  <a:lnTo>
                    <a:pt x="4018737" y="654215"/>
                  </a:lnTo>
                  <a:lnTo>
                    <a:pt x="4057027" y="645820"/>
                  </a:lnTo>
                  <a:lnTo>
                    <a:pt x="4103065" y="618401"/>
                  </a:lnTo>
                  <a:lnTo>
                    <a:pt x="4132630" y="576719"/>
                  </a:lnTo>
                  <a:lnTo>
                    <a:pt x="4142765" y="524078"/>
                  </a:lnTo>
                  <a:lnTo>
                    <a:pt x="4142765" y="283667"/>
                  </a:lnTo>
                  <a:close/>
                </a:path>
                <a:path w="9822180" h="1047115">
                  <a:moveTo>
                    <a:pt x="4278109" y="283667"/>
                  </a:moveTo>
                  <a:lnTo>
                    <a:pt x="4222953" y="283667"/>
                  </a:lnTo>
                  <a:lnTo>
                    <a:pt x="4222953" y="649198"/>
                  </a:lnTo>
                  <a:lnTo>
                    <a:pt x="4278109" y="649198"/>
                  </a:lnTo>
                  <a:lnTo>
                    <a:pt x="4278109" y="283667"/>
                  </a:lnTo>
                  <a:close/>
                </a:path>
                <a:path w="9822180" h="1047115">
                  <a:moveTo>
                    <a:pt x="4785576" y="465899"/>
                  </a:moveTo>
                  <a:lnTo>
                    <a:pt x="4780394" y="413016"/>
                  </a:lnTo>
                  <a:lnTo>
                    <a:pt x="4764862" y="368261"/>
                  </a:lnTo>
                  <a:lnTo>
                    <a:pt x="4739830" y="332168"/>
                  </a:lnTo>
                  <a:lnTo>
                    <a:pt x="4731309" y="324408"/>
                  </a:lnTo>
                  <a:lnTo>
                    <a:pt x="4731309" y="465899"/>
                  </a:lnTo>
                  <a:lnTo>
                    <a:pt x="4730458" y="486752"/>
                  </a:lnTo>
                  <a:lnTo>
                    <a:pt x="4717567" y="539432"/>
                  </a:lnTo>
                  <a:lnTo>
                    <a:pt x="4689119" y="576478"/>
                  </a:lnTo>
                  <a:lnTo>
                    <a:pt x="4644974" y="597077"/>
                  </a:lnTo>
                  <a:lnTo>
                    <a:pt x="4606734" y="601002"/>
                  </a:lnTo>
                  <a:lnTo>
                    <a:pt x="4546587" y="601002"/>
                  </a:lnTo>
                  <a:lnTo>
                    <a:pt x="4546587" y="331851"/>
                  </a:lnTo>
                  <a:lnTo>
                    <a:pt x="4610125" y="331851"/>
                  </a:lnTo>
                  <a:lnTo>
                    <a:pt x="4662767" y="340588"/>
                  </a:lnTo>
                  <a:lnTo>
                    <a:pt x="4700663" y="366522"/>
                  </a:lnTo>
                  <a:lnTo>
                    <a:pt x="4723587" y="408698"/>
                  </a:lnTo>
                  <a:lnTo>
                    <a:pt x="4731309" y="465899"/>
                  </a:lnTo>
                  <a:lnTo>
                    <a:pt x="4731309" y="324408"/>
                  </a:lnTo>
                  <a:lnTo>
                    <a:pt x="4685563" y="296011"/>
                  </a:lnTo>
                  <a:lnTo>
                    <a:pt x="4639424" y="285038"/>
                  </a:lnTo>
                  <a:lnTo>
                    <a:pt x="4613516" y="283667"/>
                  </a:lnTo>
                  <a:lnTo>
                    <a:pt x="4491431" y="283667"/>
                  </a:lnTo>
                  <a:lnTo>
                    <a:pt x="4491431" y="649198"/>
                  </a:lnTo>
                  <a:lnTo>
                    <a:pt x="4609770" y="649198"/>
                  </a:lnTo>
                  <a:lnTo>
                    <a:pt x="4661344" y="643712"/>
                  </a:lnTo>
                  <a:lnTo>
                    <a:pt x="4704715" y="627240"/>
                  </a:lnTo>
                  <a:lnTo>
                    <a:pt x="4738649" y="601002"/>
                  </a:lnTo>
                  <a:lnTo>
                    <a:pt x="4739348" y="600379"/>
                  </a:lnTo>
                  <a:lnTo>
                    <a:pt x="4764684" y="564057"/>
                  </a:lnTo>
                  <a:lnTo>
                    <a:pt x="4780356" y="518998"/>
                  </a:lnTo>
                  <a:lnTo>
                    <a:pt x="4784268" y="493445"/>
                  </a:lnTo>
                  <a:lnTo>
                    <a:pt x="4785576" y="465899"/>
                  </a:lnTo>
                  <a:close/>
                </a:path>
                <a:path w="9822180" h="1047115">
                  <a:moveTo>
                    <a:pt x="5085639" y="509270"/>
                  </a:moveTo>
                  <a:lnTo>
                    <a:pt x="5080025" y="459638"/>
                  </a:lnTo>
                  <a:lnTo>
                    <a:pt x="5063820" y="422122"/>
                  </a:lnTo>
                  <a:lnTo>
                    <a:pt x="5033353" y="391401"/>
                  </a:lnTo>
                  <a:lnTo>
                    <a:pt x="5033353" y="488200"/>
                  </a:lnTo>
                  <a:lnTo>
                    <a:pt x="4891011" y="488200"/>
                  </a:lnTo>
                  <a:lnTo>
                    <a:pt x="4904689" y="446773"/>
                  </a:lnTo>
                  <a:lnTo>
                    <a:pt x="4934115" y="421792"/>
                  </a:lnTo>
                  <a:lnTo>
                    <a:pt x="4964633" y="415556"/>
                  </a:lnTo>
                  <a:lnTo>
                    <a:pt x="4974653" y="416153"/>
                  </a:lnTo>
                  <a:lnTo>
                    <a:pt x="5014468" y="436219"/>
                  </a:lnTo>
                  <a:lnTo>
                    <a:pt x="5032807" y="477977"/>
                  </a:lnTo>
                  <a:lnTo>
                    <a:pt x="5033353" y="488200"/>
                  </a:lnTo>
                  <a:lnTo>
                    <a:pt x="5033353" y="391401"/>
                  </a:lnTo>
                  <a:lnTo>
                    <a:pt x="4998275" y="375793"/>
                  </a:lnTo>
                  <a:lnTo>
                    <a:pt x="4964277" y="371475"/>
                  </a:lnTo>
                  <a:lnTo>
                    <a:pt x="4945773" y="372605"/>
                  </a:lnTo>
                  <a:lnTo>
                    <a:pt x="4897526" y="389509"/>
                  </a:lnTo>
                  <a:lnTo>
                    <a:pt x="4861979" y="424472"/>
                  </a:lnTo>
                  <a:lnTo>
                    <a:pt x="4841481" y="474281"/>
                  </a:lnTo>
                  <a:lnTo>
                    <a:pt x="4837557" y="513905"/>
                  </a:lnTo>
                  <a:lnTo>
                    <a:pt x="4838535" y="534555"/>
                  </a:lnTo>
                  <a:lnTo>
                    <a:pt x="4853254" y="588327"/>
                  </a:lnTo>
                  <a:lnTo>
                    <a:pt x="4884521" y="627786"/>
                  </a:lnTo>
                  <a:lnTo>
                    <a:pt x="4930318" y="650405"/>
                  </a:lnTo>
                  <a:lnTo>
                    <a:pt x="4968024" y="654723"/>
                  </a:lnTo>
                  <a:lnTo>
                    <a:pt x="4982603" y="654164"/>
                  </a:lnTo>
                  <a:lnTo>
                    <a:pt x="5021389" y="645629"/>
                  </a:lnTo>
                  <a:lnTo>
                    <a:pt x="5060480" y="619747"/>
                  </a:lnTo>
                  <a:lnTo>
                    <a:pt x="5067960" y="610641"/>
                  </a:lnTo>
                  <a:lnTo>
                    <a:pt x="5073777" y="601586"/>
                  </a:lnTo>
                  <a:lnTo>
                    <a:pt x="5078615" y="591464"/>
                  </a:lnTo>
                  <a:lnTo>
                    <a:pt x="5082248" y="580656"/>
                  </a:lnTo>
                  <a:lnTo>
                    <a:pt x="5031740" y="571550"/>
                  </a:lnTo>
                  <a:lnTo>
                    <a:pt x="5029060" y="577723"/>
                  </a:lnTo>
                  <a:lnTo>
                    <a:pt x="5025847" y="583374"/>
                  </a:lnTo>
                  <a:lnTo>
                    <a:pt x="4989804" y="608228"/>
                  </a:lnTo>
                  <a:lnTo>
                    <a:pt x="4968557" y="610641"/>
                  </a:lnTo>
                  <a:lnTo>
                    <a:pt x="4957242" y="610019"/>
                  </a:lnTo>
                  <a:lnTo>
                    <a:pt x="4919421" y="594995"/>
                  </a:lnTo>
                  <a:lnTo>
                    <a:pt x="4896167" y="561047"/>
                  </a:lnTo>
                  <a:lnTo>
                    <a:pt x="4890909" y="528180"/>
                  </a:lnTo>
                  <a:lnTo>
                    <a:pt x="5085639" y="528180"/>
                  </a:lnTo>
                  <a:lnTo>
                    <a:pt x="5085639" y="509270"/>
                  </a:lnTo>
                  <a:close/>
                </a:path>
                <a:path w="9822180" h="1047115">
                  <a:moveTo>
                    <a:pt x="5355641" y="569950"/>
                  </a:moveTo>
                  <a:lnTo>
                    <a:pt x="5345201" y="532434"/>
                  </a:lnTo>
                  <a:lnTo>
                    <a:pt x="5313692" y="506806"/>
                  </a:lnTo>
                  <a:lnTo>
                    <a:pt x="5237124" y="485711"/>
                  </a:lnTo>
                  <a:lnTo>
                    <a:pt x="5226570" y="482841"/>
                  </a:lnTo>
                  <a:lnTo>
                    <a:pt x="5194109" y="458990"/>
                  </a:lnTo>
                  <a:lnTo>
                    <a:pt x="5194109" y="449834"/>
                  </a:lnTo>
                  <a:lnTo>
                    <a:pt x="5217338" y="419506"/>
                  </a:lnTo>
                  <a:lnTo>
                    <a:pt x="5247119" y="413778"/>
                  </a:lnTo>
                  <a:lnTo>
                    <a:pt x="5255082" y="414108"/>
                  </a:lnTo>
                  <a:lnTo>
                    <a:pt x="5292280" y="432879"/>
                  </a:lnTo>
                  <a:lnTo>
                    <a:pt x="5296674" y="438467"/>
                  </a:lnTo>
                  <a:lnTo>
                    <a:pt x="5299888" y="444360"/>
                  </a:lnTo>
                  <a:lnTo>
                    <a:pt x="5301920" y="450545"/>
                  </a:lnTo>
                  <a:lnTo>
                    <a:pt x="5350281" y="441972"/>
                  </a:lnTo>
                  <a:lnTo>
                    <a:pt x="5345100" y="426732"/>
                  </a:lnTo>
                  <a:lnTo>
                    <a:pt x="5338102" y="413778"/>
                  </a:lnTo>
                  <a:lnTo>
                    <a:pt x="5337746" y="413105"/>
                  </a:lnTo>
                  <a:lnTo>
                    <a:pt x="5302605" y="382320"/>
                  </a:lnTo>
                  <a:lnTo>
                    <a:pt x="5246586" y="371475"/>
                  </a:lnTo>
                  <a:lnTo>
                    <a:pt x="5231587" y="372122"/>
                  </a:lnTo>
                  <a:lnTo>
                    <a:pt x="5191798" y="381825"/>
                  </a:lnTo>
                  <a:lnTo>
                    <a:pt x="5154307" y="410210"/>
                  </a:lnTo>
                  <a:lnTo>
                    <a:pt x="5140744" y="452691"/>
                  </a:lnTo>
                  <a:lnTo>
                    <a:pt x="5141887" y="466686"/>
                  </a:lnTo>
                  <a:lnTo>
                    <a:pt x="5158956" y="501053"/>
                  </a:lnTo>
                  <a:lnTo>
                    <a:pt x="5197767" y="523875"/>
                  </a:lnTo>
                  <a:lnTo>
                    <a:pt x="5262118" y="539076"/>
                  </a:lnTo>
                  <a:lnTo>
                    <a:pt x="5271300" y="541566"/>
                  </a:lnTo>
                  <a:lnTo>
                    <a:pt x="5300840" y="565302"/>
                  </a:lnTo>
                  <a:lnTo>
                    <a:pt x="5300840" y="573874"/>
                  </a:lnTo>
                  <a:lnTo>
                    <a:pt x="5276621" y="605586"/>
                  </a:lnTo>
                  <a:lnTo>
                    <a:pt x="5243195" y="611708"/>
                  </a:lnTo>
                  <a:lnTo>
                    <a:pt x="5231714" y="611073"/>
                  </a:lnTo>
                  <a:lnTo>
                    <a:pt x="5191658" y="588733"/>
                  </a:lnTo>
                  <a:lnTo>
                    <a:pt x="5184292" y="571017"/>
                  </a:lnTo>
                  <a:lnTo>
                    <a:pt x="5132717" y="578878"/>
                  </a:lnTo>
                  <a:lnTo>
                    <a:pt x="5155273" y="624154"/>
                  </a:lnTo>
                  <a:lnTo>
                    <a:pt x="5201742" y="649820"/>
                  </a:lnTo>
                  <a:lnTo>
                    <a:pt x="5243550" y="654723"/>
                  </a:lnTo>
                  <a:lnTo>
                    <a:pt x="5259654" y="654050"/>
                  </a:lnTo>
                  <a:lnTo>
                    <a:pt x="5301920" y="643839"/>
                  </a:lnTo>
                  <a:lnTo>
                    <a:pt x="5341366" y="613854"/>
                  </a:lnTo>
                  <a:lnTo>
                    <a:pt x="5342699" y="611708"/>
                  </a:lnTo>
                  <a:lnTo>
                    <a:pt x="5347601" y="603885"/>
                  </a:lnTo>
                  <a:lnTo>
                    <a:pt x="5352072" y="593242"/>
                  </a:lnTo>
                  <a:lnTo>
                    <a:pt x="5354752" y="581926"/>
                  </a:lnTo>
                  <a:lnTo>
                    <a:pt x="5355641" y="569950"/>
                  </a:lnTo>
                  <a:close/>
                </a:path>
                <a:path w="9822180" h="1047115">
                  <a:moveTo>
                    <a:pt x="5467680" y="375043"/>
                  </a:moveTo>
                  <a:lnTo>
                    <a:pt x="5414315" y="375043"/>
                  </a:lnTo>
                  <a:lnTo>
                    <a:pt x="5414315" y="649198"/>
                  </a:lnTo>
                  <a:lnTo>
                    <a:pt x="5467680" y="649198"/>
                  </a:lnTo>
                  <a:lnTo>
                    <a:pt x="5467680" y="375043"/>
                  </a:lnTo>
                  <a:close/>
                </a:path>
                <a:path w="9822180" h="1047115">
                  <a:moveTo>
                    <a:pt x="5474995" y="292176"/>
                  </a:moveTo>
                  <a:lnTo>
                    <a:pt x="5441264" y="269024"/>
                  </a:lnTo>
                  <a:lnTo>
                    <a:pt x="5434546" y="269621"/>
                  </a:lnTo>
                  <a:lnTo>
                    <a:pt x="5407533" y="292176"/>
                  </a:lnTo>
                  <a:lnTo>
                    <a:pt x="5407533" y="309664"/>
                  </a:lnTo>
                  <a:lnTo>
                    <a:pt x="5441264" y="332752"/>
                  </a:lnTo>
                  <a:lnTo>
                    <a:pt x="5447970" y="332168"/>
                  </a:lnTo>
                  <a:lnTo>
                    <a:pt x="5474995" y="309664"/>
                  </a:lnTo>
                  <a:lnTo>
                    <a:pt x="5474995" y="292176"/>
                  </a:lnTo>
                  <a:close/>
                </a:path>
                <a:path w="9822180" h="1047115">
                  <a:moveTo>
                    <a:pt x="5778106" y="375043"/>
                  </a:moveTo>
                  <a:lnTo>
                    <a:pt x="5725807" y="375043"/>
                  </a:lnTo>
                  <a:lnTo>
                    <a:pt x="5725807" y="419493"/>
                  </a:lnTo>
                  <a:lnTo>
                    <a:pt x="5725452" y="419493"/>
                  </a:lnTo>
                  <a:lnTo>
                    <a:pt x="5725452" y="510336"/>
                  </a:lnTo>
                  <a:lnTo>
                    <a:pt x="5724931" y="524027"/>
                  </a:lnTo>
                  <a:lnTo>
                    <a:pt x="5712472" y="568566"/>
                  </a:lnTo>
                  <a:lnTo>
                    <a:pt x="5684405" y="594804"/>
                  </a:lnTo>
                  <a:lnTo>
                    <a:pt x="5653875" y="600824"/>
                  </a:lnTo>
                  <a:lnTo>
                    <a:pt x="5642483" y="600113"/>
                  </a:lnTo>
                  <a:lnTo>
                    <a:pt x="5606364" y="583133"/>
                  </a:lnTo>
                  <a:lnTo>
                    <a:pt x="5586031" y="547052"/>
                  </a:lnTo>
                  <a:lnTo>
                    <a:pt x="5581421" y="510336"/>
                  </a:lnTo>
                  <a:lnTo>
                    <a:pt x="5581916" y="497535"/>
                  </a:lnTo>
                  <a:lnTo>
                    <a:pt x="5594045" y="452793"/>
                  </a:lnTo>
                  <a:lnTo>
                    <a:pt x="5622252" y="423837"/>
                  </a:lnTo>
                  <a:lnTo>
                    <a:pt x="5653875" y="416814"/>
                  </a:lnTo>
                  <a:lnTo>
                    <a:pt x="5665101" y="417563"/>
                  </a:lnTo>
                  <a:lnTo>
                    <a:pt x="5700611" y="435241"/>
                  </a:lnTo>
                  <a:lnTo>
                    <a:pt x="5720829" y="472554"/>
                  </a:lnTo>
                  <a:lnTo>
                    <a:pt x="5725452" y="510336"/>
                  </a:lnTo>
                  <a:lnTo>
                    <a:pt x="5725452" y="419493"/>
                  </a:lnTo>
                  <a:lnTo>
                    <a:pt x="5721883" y="419493"/>
                  </a:lnTo>
                  <a:lnTo>
                    <a:pt x="5720372" y="416814"/>
                  </a:lnTo>
                  <a:lnTo>
                    <a:pt x="5718670" y="413778"/>
                  </a:lnTo>
                  <a:lnTo>
                    <a:pt x="5714085" y="407174"/>
                  </a:lnTo>
                  <a:lnTo>
                    <a:pt x="5683682" y="380047"/>
                  </a:lnTo>
                  <a:lnTo>
                    <a:pt x="5642457" y="371475"/>
                  </a:lnTo>
                  <a:lnTo>
                    <a:pt x="5626379" y="372529"/>
                  </a:lnTo>
                  <a:lnTo>
                    <a:pt x="5583377" y="388251"/>
                  </a:lnTo>
                  <a:lnTo>
                    <a:pt x="5550522" y="421386"/>
                  </a:lnTo>
                  <a:lnTo>
                    <a:pt x="5531218" y="470446"/>
                  </a:lnTo>
                  <a:lnTo>
                    <a:pt x="5527522" y="511048"/>
                  </a:lnTo>
                  <a:lnTo>
                    <a:pt x="5528449" y="532053"/>
                  </a:lnTo>
                  <a:lnTo>
                    <a:pt x="5542508" y="584758"/>
                  </a:lnTo>
                  <a:lnTo>
                    <a:pt x="5571287" y="621334"/>
                  </a:lnTo>
                  <a:lnTo>
                    <a:pt x="5611228" y="641299"/>
                  </a:lnTo>
                  <a:lnTo>
                    <a:pt x="5642102" y="645083"/>
                  </a:lnTo>
                  <a:lnTo>
                    <a:pt x="5654091" y="644601"/>
                  </a:lnTo>
                  <a:lnTo>
                    <a:pt x="5696978" y="628662"/>
                  </a:lnTo>
                  <a:lnTo>
                    <a:pt x="5720639" y="600824"/>
                  </a:lnTo>
                  <a:lnTo>
                    <a:pt x="5721528" y="599224"/>
                  </a:lnTo>
                  <a:lnTo>
                    <a:pt x="5724918" y="599224"/>
                  </a:lnTo>
                  <a:lnTo>
                    <a:pt x="5724918" y="653122"/>
                  </a:lnTo>
                  <a:lnTo>
                    <a:pt x="5713768" y="691476"/>
                  </a:lnTo>
                  <a:lnTo>
                    <a:pt x="5669470" y="713765"/>
                  </a:lnTo>
                  <a:lnTo>
                    <a:pt x="5654954" y="714692"/>
                  </a:lnTo>
                  <a:lnTo>
                    <a:pt x="5644388" y="714311"/>
                  </a:lnTo>
                  <a:lnTo>
                    <a:pt x="5606224" y="701535"/>
                  </a:lnTo>
                  <a:lnTo>
                    <a:pt x="5583733" y="676681"/>
                  </a:lnTo>
                  <a:lnTo>
                    <a:pt x="5537873" y="695604"/>
                  </a:lnTo>
                  <a:lnTo>
                    <a:pt x="5567946" y="733183"/>
                  </a:lnTo>
                  <a:lnTo>
                    <a:pt x="5610542" y="752894"/>
                  </a:lnTo>
                  <a:lnTo>
                    <a:pt x="5654421" y="757707"/>
                  </a:lnTo>
                  <a:lnTo>
                    <a:pt x="5671464" y="757034"/>
                  </a:lnTo>
                  <a:lnTo>
                    <a:pt x="5717248" y="746823"/>
                  </a:lnTo>
                  <a:lnTo>
                    <a:pt x="5752744" y="723861"/>
                  </a:lnTo>
                  <a:lnTo>
                    <a:pt x="5760478" y="714692"/>
                  </a:lnTo>
                  <a:lnTo>
                    <a:pt x="5761685" y="713270"/>
                  </a:lnTo>
                  <a:lnTo>
                    <a:pt x="5768873" y="701141"/>
                  </a:lnTo>
                  <a:lnTo>
                    <a:pt x="5774004" y="687438"/>
                  </a:lnTo>
                  <a:lnTo>
                    <a:pt x="5777077" y="672134"/>
                  </a:lnTo>
                  <a:lnTo>
                    <a:pt x="5778106" y="655256"/>
                  </a:lnTo>
                  <a:lnTo>
                    <a:pt x="5778106" y="599224"/>
                  </a:lnTo>
                  <a:lnTo>
                    <a:pt x="5778106" y="419493"/>
                  </a:lnTo>
                  <a:lnTo>
                    <a:pt x="5778106" y="375043"/>
                  </a:lnTo>
                  <a:close/>
                </a:path>
                <a:path w="9822180" h="1047115">
                  <a:moveTo>
                    <a:pt x="6078486" y="474814"/>
                  </a:moveTo>
                  <a:lnTo>
                    <a:pt x="6071959" y="430072"/>
                  </a:lnTo>
                  <a:lnTo>
                    <a:pt x="6066777" y="417703"/>
                  </a:lnTo>
                  <a:lnTo>
                    <a:pt x="6060491" y="407085"/>
                  </a:lnTo>
                  <a:lnTo>
                    <a:pt x="6023254" y="378104"/>
                  </a:lnTo>
                  <a:lnTo>
                    <a:pt x="5985141" y="371475"/>
                  </a:lnTo>
                  <a:lnTo>
                    <a:pt x="5970359" y="372300"/>
                  </a:lnTo>
                  <a:lnTo>
                    <a:pt x="5933922" y="384683"/>
                  </a:lnTo>
                  <a:lnTo>
                    <a:pt x="5904293" y="419671"/>
                  </a:lnTo>
                  <a:lnTo>
                    <a:pt x="5900902" y="419671"/>
                  </a:lnTo>
                  <a:lnTo>
                    <a:pt x="5900902" y="375043"/>
                  </a:lnTo>
                  <a:lnTo>
                    <a:pt x="5849671" y="375043"/>
                  </a:lnTo>
                  <a:lnTo>
                    <a:pt x="5849671" y="649198"/>
                  </a:lnTo>
                  <a:lnTo>
                    <a:pt x="5903036" y="649198"/>
                  </a:lnTo>
                  <a:lnTo>
                    <a:pt x="5903036" y="486422"/>
                  </a:lnTo>
                  <a:lnTo>
                    <a:pt x="5903557" y="475932"/>
                  </a:lnTo>
                  <a:lnTo>
                    <a:pt x="5921108" y="435635"/>
                  </a:lnTo>
                  <a:lnTo>
                    <a:pt x="5949658" y="419671"/>
                  </a:lnTo>
                  <a:lnTo>
                    <a:pt x="5957913" y="418211"/>
                  </a:lnTo>
                  <a:lnTo>
                    <a:pt x="6001105" y="427240"/>
                  </a:lnTo>
                  <a:lnTo>
                    <a:pt x="6024156" y="467156"/>
                  </a:lnTo>
                  <a:lnTo>
                    <a:pt x="6025121" y="481241"/>
                  </a:lnTo>
                  <a:lnTo>
                    <a:pt x="6025121" y="649198"/>
                  </a:lnTo>
                  <a:lnTo>
                    <a:pt x="6078486" y="649198"/>
                  </a:lnTo>
                  <a:lnTo>
                    <a:pt x="6078486" y="474814"/>
                  </a:lnTo>
                  <a:close/>
                </a:path>
                <a:path w="9822180" h="1047115">
                  <a:moveTo>
                    <a:pt x="9821697" y="0"/>
                  </a:moveTo>
                  <a:lnTo>
                    <a:pt x="9811220" y="0"/>
                  </a:lnTo>
                  <a:lnTo>
                    <a:pt x="9811220" y="10464"/>
                  </a:lnTo>
                  <a:lnTo>
                    <a:pt x="9811220" y="1036612"/>
                  </a:lnTo>
                  <a:lnTo>
                    <a:pt x="10477" y="1036612"/>
                  </a:lnTo>
                  <a:lnTo>
                    <a:pt x="10477" y="10464"/>
                  </a:lnTo>
                  <a:lnTo>
                    <a:pt x="9811220" y="10464"/>
                  </a:lnTo>
                  <a:lnTo>
                    <a:pt x="9811220" y="0"/>
                  </a:lnTo>
                  <a:lnTo>
                    <a:pt x="10477" y="0"/>
                  </a:lnTo>
                  <a:lnTo>
                    <a:pt x="10477" y="609"/>
                  </a:lnTo>
                  <a:lnTo>
                    <a:pt x="0" y="609"/>
                  </a:lnTo>
                  <a:lnTo>
                    <a:pt x="0" y="10464"/>
                  </a:lnTo>
                  <a:lnTo>
                    <a:pt x="0" y="1036929"/>
                  </a:lnTo>
                  <a:lnTo>
                    <a:pt x="0" y="1047089"/>
                  </a:lnTo>
                  <a:lnTo>
                    <a:pt x="10477" y="1047089"/>
                  </a:lnTo>
                  <a:lnTo>
                    <a:pt x="9811220" y="1047089"/>
                  </a:lnTo>
                  <a:lnTo>
                    <a:pt x="9821697" y="1047089"/>
                  </a:lnTo>
                  <a:lnTo>
                    <a:pt x="98216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gaurav singh</cp:lastModifiedBy>
  <cp:revision>2</cp:revision>
  <dcterms:created xsi:type="dcterms:W3CDTF">2024-05-30T18:13:32Z</dcterms:created>
  <dcterms:modified xsi:type="dcterms:W3CDTF">2024-06-04T21:20:13Z</dcterms:modified>
</cp:coreProperties>
</file>